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media/image12.jpg" ContentType="image/jpg"/>
  <Override PartName="/ppt/media/image13.jpg" ContentType="image/jpg"/>
  <Override PartName="/ppt/media/image14.jpg" ContentType="image/jpg"/>
  <Override PartName="/ppt/media/image15.jpg" ContentType="image/jpg"/>
  <Override PartName="/ppt/media/image17.jpg" ContentType="image/jpg"/>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9" r:id="rId3"/>
    <p:sldId id="260" r:id="rId4"/>
    <p:sldId id="265" r:id="rId5"/>
    <p:sldId id="270" r:id="rId6"/>
    <p:sldId id="283" r:id="rId7"/>
    <p:sldId id="267" r:id="rId8"/>
    <p:sldId id="278" r:id="rId9"/>
    <p:sldId id="269" r:id="rId10"/>
    <p:sldId id="271" r:id="rId11"/>
    <p:sldId id="272" r:id="rId12"/>
    <p:sldId id="273" r:id="rId13"/>
    <p:sldId id="284" r:id="rId14"/>
    <p:sldId id="285" r:id="rId15"/>
    <p:sldId id="286" r:id="rId16"/>
    <p:sldId id="288" r:id="rId17"/>
    <p:sldId id="287" r:id="rId18"/>
    <p:sldId id="289" r:id="rId19"/>
    <p:sldId id="290" r:id="rId20"/>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Andrea Quintero Gutierrez" initials="NAQG" lastIdx="2" clrIdx="0">
    <p:extLst>
      <p:ext uri="{19B8F6BF-5375-455C-9EA6-DF929625EA0E}">
        <p15:presenceInfo xmlns:p15="http://schemas.microsoft.com/office/powerpoint/2012/main" userId="dd78eec6374ccd51" providerId="Windows Live"/>
      </p:ext>
    </p:extLst>
  </p:cmAuthor>
  <p:cmAuthor id="2" name="Nicole Andrea Quintero Gutierrez" initials="NAQG [2]" lastIdx="1" clrIdx="1">
    <p:extLst>
      <p:ext uri="{19B8F6BF-5375-455C-9EA6-DF929625EA0E}">
        <p15:presenceInfo xmlns:p15="http://schemas.microsoft.com/office/powerpoint/2012/main" userId="S-1-5-21-839522115-1708537768-1343024091-420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C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AD0BC7-ADAF-4BEA-84A6-6F194748AF92}" v="9" dt="2024-04-15T21:22:47.7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93779" autoAdjust="0"/>
  </p:normalViewPr>
  <p:slideViewPr>
    <p:cSldViewPr snapToGrid="0" snapToObjects="1">
      <p:cViewPr varScale="1">
        <p:scale>
          <a:sx n="107" d="100"/>
          <a:sy n="107" d="100"/>
        </p:scale>
        <p:origin x="936"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Quintero" userId="dd78eec6374ccd51" providerId="Windows Live" clId="Web-{A9B49E92-9D51-4350-A3CC-08BEE5FF9794}"/>
    <pc:docChg chg="addSld modSld sldOrd">
      <pc:chgData name="Nicole Quintero" userId="dd78eec6374ccd51" providerId="Windows Live" clId="Web-{A9B49E92-9D51-4350-A3CC-08BEE5FF9794}" dt="2024-04-12T19:43:33.073" v="557"/>
      <pc:docMkLst>
        <pc:docMk/>
      </pc:docMkLst>
      <pc:sldChg chg="delSp modSp">
        <pc:chgData name="Nicole Quintero" userId="dd78eec6374ccd51" providerId="Windows Live" clId="Web-{A9B49E92-9D51-4350-A3CC-08BEE5FF9794}" dt="2024-04-12T19:30:49.944" v="242" actId="20577"/>
        <pc:sldMkLst>
          <pc:docMk/>
          <pc:sldMk cId="116248153" sldId="259"/>
        </pc:sldMkLst>
        <pc:spChg chg="mod">
          <ac:chgData name="Nicole Quintero" userId="dd78eec6374ccd51" providerId="Windows Live" clId="Web-{A9B49E92-9D51-4350-A3CC-08BEE5FF9794}" dt="2024-04-12T19:10:39.536" v="240" actId="20577"/>
          <ac:spMkLst>
            <pc:docMk/>
            <pc:sldMk cId="116248153" sldId="259"/>
            <ac:spMk id="3" creationId="{00000000-0000-0000-0000-000000000000}"/>
          </ac:spMkLst>
        </pc:spChg>
        <pc:spChg chg="mod">
          <ac:chgData name="Nicole Quintero" userId="dd78eec6374ccd51" providerId="Windows Live" clId="Web-{A9B49E92-9D51-4350-A3CC-08BEE5FF9794}" dt="2024-04-12T19:30:49.944" v="242" actId="20577"/>
          <ac:spMkLst>
            <pc:docMk/>
            <pc:sldMk cId="116248153" sldId="259"/>
            <ac:spMk id="18" creationId="{00000000-0000-0000-0000-000000000000}"/>
          </ac:spMkLst>
        </pc:spChg>
        <pc:picChg chg="del mod modCrop">
          <ac:chgData name="Nicole Quintero" userId="dd78eec6374ccd51" providerId="Windows Live" clId="Web-{A9B49E92-9D51-4350-A3CC-08BEE5FF9794}" dt="2024-04-12T18:41:04.482" v="129"/>
          <ac:picMkLst>
            <pc:docMk/>
            <pc:sldMk cId="116248153" sldId="259"/>
            <ac:picMk id="13" creationId="{00000000-0000-0000-0000-000000000000}"/>
          </ac:picMkLst>
        </pc:picChg>
      </pc:sldChg>
      <pc:sldChg chg="delSp ord">
        <pc:chgData name="Nicole Quintero" userId="dd78eec6374ccd51" providerId="Windows Live" clId="Web-{A9B49E92-9D51-4350-A3CC-08BEE5FF9794}" dt="2024-04-12T19:43:33.073" v="557"/>
        <pc:sldMkLst>
          <pc:docMk/>
          <pc:sldMk cId="101027544" sldId="260"/>
        </pc:sldMkLst>
        <pc:picChg chg="del">
          <ac:chgData name="Nicole Quintero" userId="dd78eec6374ccd51" providerId="Windows Live" clId="Web-{A9B49E92-9D51-4350-A3CC-08BEE5FF9794}" dt="2024-04-12T19:43:33.073" v="557"/>
          <ac:picMkLst>
            <pc:docMk/>
            <pc:sldMk cId="101027544" sldId="260"/>
            <ac:picMk id="6" creationId="{00000000-0000-0000-0000-000000000000}"/>
          </ac:picMkLst>
        </pc:picChg>
      </pc:sldChg>
      <pc:sldChg chg="delSp modSp add ord replId">
        <pc:chgData name="Nicole Quintero" userId="dd78eec6374ccd51" providerId="Windows Live" clId="Web-{A9B49E92-9D51-4350-A3CC-08BEE5FF9794}" dt="2024-04-12T19:43:30.182" v="556"/>
        <pc:sldMkLst>
          <pc:docMk/>
          <pc:sldMk cId="2678000735" sldId="261"/>
        </pc:sldMkLst>
        <pc:spChg chg="mod">
          <ac:chgData name="Nicole Quintero" userId="dd78eec6374ccd51" providerId="Windows Live" clId="Web-{A9B49E92-9D51-4350-A3CC-08BEE5FF9794}" dt="2024-04-12T19:43:11.557" v="552" actId="1076"/>
          <ac:spMkLst>
            <pc:docMk/>
            <pc:sldMk cId="2678000735" sldId="261"/>
            <ac:spMk id="3" creationId="{00000000-0000-0000-0000-000000000000}"/>
          </ac:spMkLst>
        </pc:spChg>
        <pc:spChg chg="mod">
          <ac:chgData name="Nicole Quintero" userId="dd78eec6374ccd51" providerId="Windows Live" clId="Web-{A9B49E92-9D51-4350-A3CC-08BEE5FF9794}" dt="2024-04-12T19:31:24.898" v="278" actId="1076"/>
          <ac:spMkLst>
            <pc:docMk/>
            <pc:sldMk cId="2678000735" sldId="261"/>
            <ac:spMk id="17" creationId="{00000000-0000-0000-0000-000000000000}"/>
          </ac:spMkLst>
        </pc:spChg>
        <pc:spChg chg="mod">
          <ac:chgData name="Nicole Quintero" userId="dd78eec6374ccd51" providerId="Windows Live" clId="Web-{A9B49E92-9D51-4350-A3CC-08BEE5FF9794}" dt="2024-04-12T19:31:20.398" v="277" actId="1076"/>
          <ac:spMkLst>
            <pc:docMk/>
            <pc:sldMk cId="2678000735" sldId="261"/>
            <ac:spMk id="18" creationId="{00000000-0000-0000-0000-000000000000}"/>
          </ac:spMkLst>
        </pc:spChg>
        <pc:picChg chg="del">
          <ac:chgData name="Nicole Quintero" userId="dd78eec6374ccd51" providerId="Windows Live" clId="Web-{A9B49E92-9D51-4350-A3CC-08BEE5FF9794}" dt="2024-04-12T19:30:52.850" v="243"/>
          <ac:picMkLst>
            <pc:docMk/>
            <pc:sldMk cId="2678000735" sldId="261"/>
            <ac:picMk id="2" creationId="{00000000-0000-0000-0000-000000000000}"/>
          </ac:picMkLst>
        </pc:picChg>
      </pc:sldChg>
      <pc:sldChg chg="add replId">
        <pc:chgData name="Nicole Quintero" userId="dd78eec6374ccd51" providerId="Windows Live" clId="Web-{A9B49E92-9D51-4350-A3CC-08BEE5FF9794}" dt="2024-04-12T19:43:15.041" v="553"/>
        <pc:sldMkLst>
          <pc:docMk/>
          <pc:sldMk cId="3746339858" sldId="262"/>
        </pc:sldMkLst>
      </pc:sldChg>
    </pc:docChg>
  </pc:docChgLst>
  <pc:docChgLst>
    <pc:chgData name="Nicole Quintero" userId="dd78eec6374ccd51" providerId="LiveId" clId="{5FAD0BC7-ADAF-4BEA-84A6-6F194748AF92}"/>
    <pc:docChg chg="undo custSel addSld delSld modSld sldOrd">
      <pc:chgData name="Nicole Quintero" userId="dd78eec6374ccd51" providerId="LiveId" clId="{5FAD0BC7-ADAF-4BEA-84A6-6F194748AF92}" dt="2024-04-15T21:48:31.105" v="3827" actId="1076"/>
      <pc:docMkLst>
        <pc:docMk/>
      </pc:docMkLst>
      <pc:sldChg chg="addSp delSp modSp mod ord">
        <pc:chgData name="Nicole Quintero" userId="dd78eec6374ccd51" providerId="LiveId" clId="{5FAD0BC7-ADAF-4BEA-84A6-6F194748AF92}" dt="2024-04-15T21:06:18.507" v="1195" actId="1076"/>
        <pc:sldMkLst>
          <pc:docMk/>
          <pc:sldMk cId="858533981" sldId="257"/>
        </pc:sldMkLst>
        <pc:spChg chg="add mod">
          <ac:chgData name="Nicole Quintero" userId="dd78eec6374ccd51" providerId="LiveId" clId="{5FAD0BC7-ADAF-4BEA-84A6-6F194748AF92}" dt="2024-04-15T21:06:18.507" v="1195" actId="1076"/>
          <ac:spMkLst>
            <pc:docMk/>
            <pc:sldMk cId="858533981" sldId="257"/>
            <ac:spMk id="3" creationId="{C6B1EC9B-E6C6-9737-54A2-37962DA937B7}"/>
          </ac:spMkLst>
        </pc:spChg>
        <pc:spChg chg="add mod">
          <ac:chgData name="Nicole Quintero" userId="dd78eec6374ccd51" providerId="LiveId" clId="{5FAD0BC7-ADAF-4BEA-84A6-6F194748AF92}" dt="2024-04-15T17:39:50.361" v="343" actId="1076"/>
          <ac:spMkLst>
            <pc:docMk/>
            <pc:sldMk cId="858533981" sldId="257"/>
            <ac:spMk id="18" creationId="{00000000-0000-0000-0000-000000000000}"/>
          </ac:spMkLst>
        </pc:spChg>
        <pc:spChg chg="mod">
          <ac:chgData name="Nicole Quintero" userId="dd78eec6374ccd51" providerId="LiveId" clId="{5FAD0BC7-ADAF-4BEA-84A6-6F194748AF92}" dt="2024-04-15T17:39:52.203" v="344" actId="1076"/>
          <ac:spMkLst>
            <pc:docMk/>
            <pc:sldMk cId="858533981" sldId="257"/>
            <ac:spMk id="21" creationId="{00000000-0000-0000-0000-000000000000}"/>
          </ac:spMkLst>
        </pc:spChg>
        <pc:spChg chg="del mod">
          <ac:chgData name="Nicole Quintero" userId="dd78eec6374ccd51" providerId="LiveId" clId="{5FAD0BC7-ADAF-4BEA-84A6-6F194748AF92}" dt="2024-04-15T17:39:33.585" v="336" actId="478"/>
          <ac:spMkLst>
            <pc:docMk/>
            <pc:sldMk cId="858533981" sldId="257"/>
            <ac:spMk id="22" creationId="{00000000-0000-0000-0000-000000000000}"/>
          </ac:spMkLst>
        </pc:spChg>
        <pc:spChg chg="del mod">
          <ac:chgData name="Nicole Quintero" userId="dd78eec6374ccd51" providerId="LiveId" clId="{5FAD0BC7-ADAF-4BEA-84A6-6F194748AF92}" dt="2024-04-15T21:02:29.885" v="456" actId="478"/>
          <ac:spMkLst>
            <pc:docMk/>
            <pc:sldMk cId="858533981" sldId="257"/>
            <ac:spMk id="23" creationId="{00000000-0000-0000-0000-000000000000}"/>
          </ac:spMkLst>
        </pc:spChg>
        <pc:picChg chg="add mod">
          <ac:chgData name="Nicole Quintero" userId="dd78eec6374ccd51" providerId="LiveId" clId="{5FAD0BC7-ADAF-4BEA-84A6-6F194748AF92}" dt="2024-04-15T17:39:20.611" v="330" actId="1076"/>
          <ac:picMkLst>
            <pc:docMk/>
            <pc:sldMk cId="858533981" sldId="257"/>
            <ac:picMk id="2" creationId="{1B52F4AA-282D-46F9-3028-1E6F5E787BDC}"/>
          </ac:picMkLst>
        </pc:picChg>
        <pc:picChg chg="del">
          <ac:chgData name="Nicole Quintero" userId="dd78eec6374ccd51" providerId="LiveId" clId="{5FAD0BC7-ADAF-4BEA-84A6-6F194748AF92}" dt="2024-04-15T17:39:08.769" v="326" actId="478"/>
          <ac:picMkLst>
            <pc:docMk/>
            <pc:sldMk cId="858533981" sldId="257"/>
            <ac:picMk id="24" creationId="{00000000-0000-0000-0000-000000000000}"/>
          </ac:picMkLst>
        </pc:picChg>
      </pc:sldChg>
      <pc:sldChg chg="addSp delSp modSp mod ord">
        <pc:chgData name="Nicole Quintero" userId="dd78eec6374ccd51" providerId="LiveId" clId="{5FAD0BC7-ADAF-4BEA-84A6-6F194748AF92}" dt="2024-04-15T21:22:26.166" v="3731"/>
        <pc:sldMkLst>
          <pc:docMk/>
          <pc:sldMk cId="911463183" sldId="258"/>
        </pc:sldMkLst>
        <pc:spChg chg="del">
          <ac:chgData name="Nicole Quintero" userId="dd78eec6374ccd51" providerId="LiveId" clId="{5FAD0BC7-ADAF-4BEA-84A6-6F194748AF92}" dt="2024-04-15T21:16:50.929" v="3166" actId="478"/>
          <ac:spMkLst>
            <pc:docMk/>
            <pc:sldMk cId="911463183" sldId="258"/>
            <ac:spMk id="4" creationId="{00000000-0000-0000-0000-000000000000}"/>
          </ac:spMkLst>
        </pc:spChg>
        <pc:spChg chg="add del">
          <ac:chgData name="Nicole Quintero" userId="dd78eec6374ccd51" providerId="LiveId" clId="{5FAD0BC7-ADAF-4BEA-84A6-6F194748AF92}" dt="2024-04-15T17:37:25.217" v="316" actId="22"/>
          <ac:spMkLst>
            <pc:docMk/>
            <pc:sldMk cId="911463183" sldId="258"/>
            <ac:spMk id="7" creationId="{48F7BEDC-FD63-93D7-E3E5-D9C3C639FDF4}"/>
          </ac:spMkLst>
        </pc:spChg>
        <pc:spChg chg="add mod">
          <ac:chgData name="Nicole Quintero" userId="dd78eec6374ccd51" providerId="LiveId" clId="{5FAD0BC7-ADAF-4BEA-84A6-6F194748AF92}" dt="2024-04-15T21:17:01.691" v="3168" actId="1076"/>
          <ac:spMkLst>
            <pc:docMk/>
            <pc:sldMk cId="911463183" sldId="258"/>
            <ac:spMk id="11" creationId="{AE431D64-25F7-8337-1D41-3713D0DCCD51}"/>
          </ac:spMkLst>
        </pc:spChg>
        <pc:spChg chg="add mod">
          <ac:chgData name="Nicole Quintero" userId="dd78eec6374ccd51" providerId="LiveId" clId="{5FAD0BC7-ADAF-4BEA-84A6-6F194748AF92}" dt="2024-04-15T21:20:10.478" v="3729" actId="313"/>
          <ac:spMkLst>
            <pc:docMk/>
            <pc:sldMk cId="911463183" sldId="258"/>
            <ac:spMk id="12" creationId="{710F1C01-FB12-48EF-2742-AFE50C45F1FF}"/>
          </ac:spMkLst>
        </pc:spChg>
        <pc:spChg chg="mod">
          <ac:chgData name="Nicole Quintero" userId="dd78eec6374ccd51" providerId="LiveId" clId="{5FAD0BC7-ADAF-4BEA-84A6-6F194748AF92}" dt="2024-04-15T21:17:05.068" v="3169" actId="1076"/>
          <ac:spMkLst>
            <pc:docMk/>
            <pc:sldMk cId="911463183" sldId="258"/>
            <ac:spMk id="17" creationId="{00000000-0000-0000-0000-000000000000}"/>
          </ac:spMkLst>
        </pc:spChg>
        <pc:spChg chg="del mod">
          <ac:chgData name="Nicole Quintero" userId="dd78eec6374ccd51" providerId="LiveId" clId="{5FAD0BC7-ADAF-4BEA-84A6-6F194748AF92}" dt="2024-04-15T17:39:25.850" v="331" actId="21"/>
          <ac:spMkLst>
            <pc:docMk/>
            <pc:sldMk cId="911463183" sldId="258"/>
            <ac:spMk id="18" creationId="{00000000-0000-0000-0000-000000000000}"/>
          </ac:spMkLst>
        </pc:spChg>
        <pc:picChg chg="del">
          <ac:chgData name="Nicole Quintero" userId="dd78eec6374ccd51" providerId="LiveId" clId="{5FAD0BC7-ADAF-4BEA-84A6-6F194748AF92}" dt="2024-04-15T17:23:56.224" v="193" actId="478"/>
          <ac:picMkLst>
            <pc:docMk/>
            <pc:sldMk cId="911463183" sldId="258"/>
            <ac:picMk id="6" creationId="{00000000-0000-0000-0000-000000000000}"/>
          </ac:picMkLst>
        </pc:picChg>
        <pc:picChg chg="add del mod">
          <ac:chgData name="Nicole Quintero" userId="dd78eec6374ccd51" providerId="LiveId" clId="{5FAD0BC7-ADAF-4BEA-84A6-6F194748AF92}" dt="2024-04-15T17:37:43.336" v="320" actId="478"/>
          <ac:picMkLst>
            <pc:docMk/>
            <pc:sldMk cId="911463183" sldId="258"/>
            <ac:picMk id="8" creationId="{1355358E-DF54-56B8-C203-B8385558252E}"/>
          </ac:picMkLst>
        </pc:picChg>
        <pc:picChg chg="add del mod">
          <ac:chgData name="Nicole Quintero" userId="dd78eec6374ccd51" providerId="LiveId" clId="{5FAD0BC7-ADAF-4BEA-84A6-6F194748AF92}" dt="2024-04-15T17:39:15.050" v="328" actId="21"/>
          <ac:picMkLst>
            <pc:docMk/>
            <pc:sldMk cId="911463183" sldId="258"/>
            <ac:picMk id="10" creationId="{D0410FAF-8F3A-CAFA-1DFA-663D2005C5CA}"/>
          </ac:picMkLst>
        </pc:picChg>
      </pc:sldChg>
      <pc:sldChg chg="modSp mod ord">
        <pc:chgData name="Nicole Quintero" userId="dd78eec6374ccd51" providerId="LiveId" clId="{5FAD0BC7-ADAF-4BEA-84A6-6F194748AF92}" dt="2024-04-15T17:23:27.588" v="169"/>
        <pc:sldMkLst>
          <pc:docMk/>
          <pc:sldMk cId="101027544" sldId="260"/>
        </pc:sldMkLst>
        <pc:spChg chg="mod">
          <ac:chgData name="Nicole Quintero" userId="dd78eec6374ccd51" providerId="LiveId" clId="{5FAD0BC7-ADAF-4BEA-84A6-6F194748AF92}" dt="2024-04-15T17:21:46.003" v="101" actId="1076"/>
          <ac:spMkLst>
            <pc:docMk/>
            <pc:sldMk cId="101027544" sldId="260"/>
            <ac:spMk id="4" creationId="{00000000-0000-0000-0000-000000000000}"/>
          </ac:spMkLst>
        </pc:spChg>
        <pc:spChg chg="mod">
          <ac:chgData name="Nicole Quintero" userId="dd78eec6374ccd51" providerId="LiveId" clId="{5FAD0BC7-ADAF-4BEA-84A6-6F194748AF92}" dt="2024-04-15T17:21:41.907" v="100" actId="1076"/>
          <ac:spMkLst>
            <pc:docMk/>
            <pc:sldMk cId="101027544" sldId="260"/>
            <ac:spMk id="17" creationId="{00000000-0000-0000-0000-000000000000}"/>
          </ac:spMkLst>
        </pc:spChg>
        <pc:spChg chg="mod">
          <ac:chgData name="Nicole Quintero" userId="dd78eec6374ccd51" providerId="LiveId" clId="{5FAD0BC7-ADAF-4BEA-84A6-6F194748AF92}" dt="2024-04-15T17:21:37.899" v="99" actId="1076"/>
          <ac:spMkLst>
            <pc:docMk/>
            <pc:sldMk cId="101027544" sldId="260"/>
            <ac:spMk id="18" creationId="{00000000-0000-0000-0000-000000000000}"/>
          </ac:spMkLst>
        </pc:spChg>
      </pc:sldChg>
      <pc:sldChg chg="modSp mod">
        <pc:chgData name="Nicole Quintero" userId="dd78eec6374ccd51" providerId="LiveId" clId="{5FAD0BC7-ADAF-4BEA-84A6-6F194748AF92}" dt="2024-04-15T17:20:04.360" v="35" actId="33524"/>
        <pc:sldMkLst>
          <pc:docMk/>
          <pc:sldMk cId="2678000735" sldId="261"/>
        </pc:sldMkLst>
        <pc:spChg chg="mod">
          <ac:chgData name="Nicole Quintero" userId="dd78eec6374ccd51" providerId="LiveId" clId="{5FAD0BC7-ADAF-4BEA-84A6-6F194748AF92}" dt="2024-04-15T17:20:04.360" v="35" actId="33524"/>
          <ac:spMkLst>
            <pc:docMk/>
            <pc:sldMk cId="2678000735" sldId="261"/>
            <ac:spMk id="3" creationId="{00000000-0000-0000-0000-000000000000}"/>
          </ac:spMkLst>
        </pc:spChg>
      </pc:sldChg>
      <pc:sldChg chg="modSp add mod">
        <pc:chgData name="Nicole Quintero" userId="dd78eec6374ccd51" providerId="LiveId" clId="{5FAD0BC7-ADAF-4BEA-84A6-6F194748AF92}" dt="2024-04-15T21:15:54.691" v="3127" actId="20577"/>
        <pc:sldMkLst>
          <pc:docMk/>
          <pc:sldMk cId="2993400921" sldId="262"/>
        </pc:sldMkLst>
        <pc:spChg chg="mod">
          <ac:chgData name="Nicole Quintero" userId="dd78eec6374ccd51" providerId="LiveId" clId="{5FAD0BC7-ADAF-4BEA-84A6-6F194748AF92}" dt="2024-04-15T21:15:54.691" v="3127" actId="20577"/>
          <ac:spMkLst>
            <pc:docMk/>
            <pc:sldMk cId="2993400921" sldId="262"/>
            <ac:spMk id="3" creationId="{C6B1EC9B-E6C6-9737-54A2-37962DA937B7}"/>
          </ac:spMkLst>
        </pc:spChg>
      </pc:sldChg>
      <pc:sldChg chg="modSp del mod ord">
        <pc:chgData name="Nicole Quintero" userId="dd78eec6374ccd51" providerId="LiveId" clId="{5FAD0BC7-ADAF-4BEA-84A6-6F194748AF92}" dt="2024-04-15T17:24:14.885" v="217" actId="2696"/>
        <pc:sldMkLst>
          <pc:docMk/>
          <pc:sldMk cId="3746339858" sldId="262"/>
        </pc:sldMkLst>
        <pc:spChg chg="mod">
          <ac:chgData name="Nicole Quintero" userId="dd78eec6374ccd51" providerId="LiveId" clId="{5FAD0BC7-ADAF-4BEA-84A6-6F194748AF92}" dt="2024-04-15T17:23:21.070" v="167" actId="20577"/>
          <ac:spMkLst>
            <pc:docMk/>
            <pc:sldMk cId="3746339858" sldId="262"/>
            <ac:spMk id="3" creationId="{00000000-0000-0000-0000-000000000000}"/>
          </ac:spMkLst>
        </pc:spChg>
        <pc:spChg chg="mod">
          <ac:chgData name="Nicole Quintero" userId="dd78eec6374ccd51" providerId="LiveId" clId="{5FAD0BC7-ADAF-4BEA-84A6-6F194748AF92}" dt="2024-04-15T17:23:04.227" v="163" actId="1076"/>
          <ac:spMkLst>
            <pc:docMk/>
            <pc:sldMk cId="3746339858" sldId="262"/>
            <ac:spMk id="17" creationId="{00000000-0000-0000-0000-000000000000}"/>
          </ac:spMkLst>
        </pc:spChg>
        <pc:spChg chg="mod">
          <ac:chgData name="Nicole Quintero" userId="dd78eec6374ccd51" providerId="LiveId" clId="{5FAD0BC7-ADAF-4BEA-84A6-6F194748AF92}" dt="2024-04-15T17:23:47.940" v="192" actId="1076"/>
          <ac:spMkLst>
            <pc:docMk/>
            <pc:sldMk cId="3746339858" sldId="262"/>
            <ac:spMk id="18" creationId="{00000000-0000-0000-0000-000000000000}"/>
          </ac:spMkLst>
        </pc:spChg>
      </pc:sldChg>
      <pc:sldChg chg="modSp add mod">
        <pc:chgData name="Nicole Quintero" userId="dd78eec6374ccd51" providerId="LiveId" clId="{5FAD0BC7-ADAF-4BEA-84A6-6F194748AF92}" dt="2024-04-15T21:16:33.329" v="3165" actId="20577"/>
        <pc:sldMkLst>
          <pc:docMk/>
          <pc:sldMk cId="3519464574" sldId="263"/>
        </pc:sldMkLst>
        <pc:spChg chg="mod">
          <ac:chgData name="Nicole Quintero" userId="dd78eec6374ccd51" providerId="LiveId" clId="{5FAD0BC7-ADAF-4BEA-84A6-6F194748AF92}" dt="2024-04-15T21:16:33.329" v="3165" actId="20577"/>
          <ac:spMkLst>
            <pc:docMk/>
            <pc:sldMk cId="3519464574" sldId="263"/>
            <ac:spMk id="3" creationId="{C6B1EC9B-E6C6-9737-54A2-37962DA937B7}"/>
          </ac:spMkLst>
        </pc:spChg>
      </pc:sldChg>
      <pc:sldChg chg="addSp delSp modSp add mod">
        <pc:chgData name="Nicole Quintero" userId="dd78eec6374ccd51" providerId="LiveId" clId="{5FAD0BC7-ADAF-4BEA-84A6-6F194748AF92}" dt="2024-04-15T21:48:31.105" v="3827" actId="1076"/>
        <pc:sldMkLst>
          <pc:docMk/>
          <pc:sldMk cId="3154293223" sldId="264"/>
        </pc:sldMkLst>
        <pc:spChg chg="mod">
          <ac:chgData name="Nicole Quintero" userId="dd78eec6374ccd51" providerId="LiveId" clId="{5FAD0BC7-ADAF-4BEA-84A6-6F194748AF92}" dt="2024-04-15T21:23:20.120" v="3824" actId="6549"/>
          <ac:spMkLst>
            <pc:docMk/>
            <pc:sldMk cId="3154293223" sldId="264"/>
            <ac:spMk id="3" creationId="{C6B1EC9B-E6C6-9737-54A2-37962DA937B7}"/>
          </ac:spMkLst>
        </pc:spChg>
        <pc:spChg chg="mod">
          <ac:chgData name="Nicole Quintero" userId="dd78eec6374ccd51" providerId="LiveId" clId="{5FAD0BC7-ADAF-4BEA-84A6-6F194748AF92}" dt="2024-04-15T21:23:09.937" v="3820" actId="122"/>
          <ac:spMkLst>
            <pc:docMk/>
            <pc:sldMk cId="3154293223" sldId="264"/>
            <ac:spMk id="18" creationId="{00000000-0000-0000-0000-000000000000}"/>
          </ac:spMkLst>
        </pc:spChg>
        <pc:spChg chg="mod">
          <ac:chgData name="Nicole Quintero" userId="dd78eec6374ccd51" providerId="LiveId" clId="{5FAD0BC7-ADAF-4BEA-84A6-6F194748AF92}" dt="2024-04-15T21:23:13.362" v="3821" actId="1076"/>
          <ac:spMkLst>
            <pc:docMk/>
            <pc:sldMk cId="3154293223" sldId="264"/>
            <ac:spMk id="21" creationId="{00000000-0000-0000-0000-000000000000}"/>
          </ac:spMkLst>
        </pc:spChg>
        <pc:picChg chg="del">
          <ac:chgData name="Nicole Quintero" userId="dd78eec6374ccd51" providerId="LiveId" clId="{5FAD0BC7-ADAF-4BEA-84A6-6F194748AF92}" dt="2024-04-15T21:23:14.616" v="3822" actId="478"/>
          <ac:picMkLst>
            <pc:docMk/>
            <pc:sldMk cId="3154293223" sldId="264"/>
            <ac:picMk id="2" creationId="{1B52F4AA-282D-46F9-3028-1E6F5E787BDC}"/>
          </ac:picMkLst>
        </pc:picChg>
        <pc:picChg chg="add mod">
          <ac:chgData name="Nicole Quintero" userId="dd78eec6374ccd51" providerId="LiveId" clId="{5FAD0BC7-ADAF-4BEA-84A6-6F194748AF92}" dt="2024-04-15T21:48:31.105" v="3827" actId="1076"/>
          <ac:picMkLst>
            <pc:docMk/>
            <pc:sldMk cId="3154293223" sldId="264"/>
            <ac:picMk id="5" creationId="{1A3964A8-4B0A-8543-D45F-AABEB26736DD}"/>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4-04-16T10:48:14.683" idx="1">
    <p:pos x="10" y="10"/>
    <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04-16T10:48:14.683" idx="1">
    <p:pos x="10" y="10"/>
    <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4-04-16T10:48:14.683" idx="1">
    <p:pos x="10" y="10"/>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515657-4070-447A-A9C9-8775868072C1}" type="datetimeFigureOut">
              <a:rPr lang="es-CL" smtClean="0"/>
              <a:t>10-07-2024</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2B6946-71A0-44DB-89D5-C5B9CF305DF5}" type="slidenum">
              <a:rPr lang="es-CL" smtClean="0"/>
              <a:t>‹Nº›</a:t>
            </a:fld>
            <a:endParaRPr lang="es-CL"/>
          </a:p>
        </p:txBody>
      </p:sp>
    </p:spTree>
    <p:extLst>
      <p:ext uri="{BB962C8B-B14F-4D97-AF65-F5344CB8AC3E}">
        <p14:creationId xmlns:p14="http://schemas.microsoft.com/office/powerpoint/2010/main" val="3615735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903E5E7D-69D7-AD44-9E78-5207D81E8BF4}" type="datetimeFigureOut">
              <a:t>10-07-2024</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33DF5B35-2478-1247-83B6-85C1DDDC1BE3}" type="slidenum">
              <a:t>‹Nº›</a:t>
            </a:fld>
            <a:endParaRPr lang="es-ES_tradnl"/>
          </a:p>
        </p:txBody>
      </p:sp>
    </p:spTree>
    <p:extLst>
      <p:ext uri="{BB962C8B-B14F-4D97-AF65-F5344CB8AC3E}">
        <p14:creationId xmlns:p14="http://schemas.microsoft.com/office/powerpoint/2010/main" val="594679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903E5E7D-69D7-AD44-9E78-5207D81E8BF4}" type="datetimeFigureOut">
              <a:t>10-07-2024</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33DF5B35-2478-1247-83B6-85C1DDDC1BE3}" type="slidenum">
              <a:t>‹Nº›</a:t>
            </a:fld>
            <a:endParaRPr lang="es-ES_tradnl"/>
          </a:p>
        </p:txBody>
      </p:sp>
    </p:spTree>
    <p:extLst>
      <p:ext uri="{BB962C8B-B14F-4D97-AF65-F5344CB8AC3E}">
        <p14:creationId xmlns:p14="http://schemas.microsoft.com/office/powerpoint/2010/main" val="605310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903E5E7D-69D7-AD44-9E78-5207D81E8BF4}" type="datetimeFigureOut">
              <a:t>10-07-2024</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33DF5B35-2478-1247-83B6-85C1DDDC1BE3}" type="slidenum">
              <a:t>‹Nº›</a:t>
            </a:fld>
            <a:endParaRPr lang="es-ES_tradnl"/>
          </a:p>
        </p:txBody>
      </p:sp>
    </p:spTree>
    <p:extLst>
      <p:ext uri="{BB962C8B-B14F-4D97-AF65-F5344CB8AC3E}">
        <p14:creationId xmlns:p14="http://schemas.microsoft.com/office/powerpoint/2010/main" val="823201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Haga clic para modificar el estilo de título del patrón</a:t>
            </a:r>
          </a:p>
        </p:txBody>
      </p:sp>
      <p:sp>
        <p:nvSpPr>
          <p:cNvPr id="3" name="Marcador de contenido 2"/>
          <p:cNvSpPr>
            <a:spLocks noGrp="1"/>
          </p:cNvSpPr>
          <p:nvPr>
            <p:ph idx="1"/>
          </p:nvPr>
        </p:nvSpPr>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903E5E7D-69D7-AD44-9E78-5207D81E8BF4}" type="datetimeFigureOut">
              <a:t>10-07-2024</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33DF5B35-2478-1247-83B6-85C1DDDC1BE3}" type="slidenum">
              <a:t>‹Nº›</a:t>
            </a:fld>
            <a:endParaRPr lang="es-ES_tradnl"/>
          </a:p>
        </p:txBody>
      </p:sp>
    </p:spTree>
    <p:extLst>
      <p:ext uri="{BB962C8B-B14F-4D97-AF65-F5344CB8AC3E}">
        <p14:creationId xmlns:p14="http://schemas.microsoft.com/office/powerpoint/2010/main" val="384992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los estilos de texto del patrón</a:t>
            </a:r>
          </a:p>
        </p:txBody>
      </p:sp>
      <p:sp>
        <p:nvSpPr>
          <p:cNvPr id="4" name="Marcador de fecha 3"/>
          <p:cNvSpPr>
            <a:spLocks noGrp="1"/>
          </p:cNvSpPr>
          <p:nvPr>
            <p:ph type="dt" sz="half" idx="10"/>
          </p:nvPr>
        </p:nvSpPr>
        <p:spPr/>
        <p:txBody>
          <a:bodyPr/>
          <a:lstStyle/>
          <a:p>
            <a:fld id="{903E5E7D-69D7-AD44-9E78-5207D81E8BF4}" type="datetimeFigureOut">
              <a:t>10-07-2024</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33DF5B35-2478-1247-83B6-85C1DDDC1BE3}" type="slidenum">
              <a:t>‹Nº›</a:t>
            </a:fld>
            <a:endParaRPr lang="es-ES_tradnl"/>
          </a:p>
        </p:txBody>
      </p:sp>
    </p:spTree>
    <p:extLst>
      <p:ext uri="{BB962C8B-B14F-4D97-AF65-F5344CB8AC3E}">
        <p14:creationId xmlns:p14="http://schemas.microsoft.com/office/powerpoint/2010/main" val="204080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903E5E7D-69D7-AD44-9E78-5207D81E8BF4}" type="datetimeFigureOut">
              <a:t>10-07-2024</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33DF5B35-2478-1247-83B6-85C1DDDC1BE3}" type="slidenum">
              <a:t>‹Nº›</a:t>
            </a:fld>
            <a:endParaRPr lang="es-ES_tradnl"/>
          </a:p>
        </p:txBody>
      </p:sp>
    </p:spTree>
    <p:extLst>
      <p:ext uri="{BB962C8B-B14F-4D97-AF65-F5344CB8AC3E}">
        <p14:creationId xmlns:p14="http://schemas.microsoft.com/office/powerpoint/2010/main" val="449394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903E5E7D-69D7-AD44-9E78-5207D81E8BF4}" type="datetimeFigureOut">
              <a:t>10-07-2024</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33DF5B35-2478-1247-83B6-85C1DDDC1BE3}" type="slidenum">
              <a:t>‹Nº›</a:t>
            </a:fld>
            <a:endParaRPr lang="es-ES_tradnl"/>
          </a:p>
        </p:txBody>
      </p:sp>
    </p:spTree>
    <p:extLst>
      <p:ext uri="{BB962C8B-B14F-4D97-AF65-F5344CB8AC3E}">
        <p14:creationId xmlns:p14="http://schemas.microsoft.com/office/powerpoint/2010/main" val="271089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Haga clic para modificar el estilo de título del patrón</a:t>
            </a:r>
          </a:p>
        </p:txBody>
      </p:sp>
      <p:sp>
        <p:nvSpPr>
          <p:cNvPr id="3" name="Marcador de fecha 2"/>
          <p:cNvSpPr>
            <a:spLocks noGrp="1"/>
          </p:cNvSpPr>
          <p:nvPr>
            <p:ph type="dt" sz="half" idx="10"/>
          </p:nvPr>
        </p:nvSpPr>
        <p:spPr/>
        <p:txBody>
          <a:bodyPr/>
          <a:lstStyle/>
          <a:p>
            <a:fld id="{903E5E7D-69D7-AD44-9E78-5207D81E8BF4}" type="datetimeFigureOut">
              <a:t>10-07-2024</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33DF5B35-2478-1247-83B6-85C1DDDC1BE3}" type="slidenum">
              <a:t>‹Nº›</a:t>
            </a:fld>
            <a:endParaRPr lang="es-ES_tradnl"/>
          </a:p>
        </p:txBody>
      </p:sp>
    </p:spTree>
    <p:extLst>
      <p:ext uri="{BB962C8B-B14F-4D97-AF65-F5344CB8AC3E}">
        <p14:creationId xmlns:p14="http://schemas.microsoft.com/office/powerpoint/2010/main" val="1384192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03E5E7D-69D7-AD44-9E78-5207D81E8BF4}" type="datetimeFigureOut">
              <a:t>10-07-2024</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33DF5B35-2478-1247-83B6-85C1DDDC1BE3}" type="slidenum">
              <a:t>‹Nº›</a:t>
            </a:fld>
            <a:endParaRPr lang="es-ES_tradnl"/>
          </a:p>
        </p:txBody>
      </p:sp>
    </p:spTree>
    <p:extLst>
      <p:ext uri="{BB962C8B-B14F-4D97-AF65-F5344CB8AC3E}">
        <p14:creationId xmlns:p14="http://schemas.microsoft.com/office/powerpoint/2010/main" val="435621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p:txBody>
          <a:bodyPr/>
          <a:lstStyle/>
          <a:p>
            <a:fld id="{903E5E7D-69D7-AD44-9E78-5207D81E8BF4}" type="datetimeFigureOut">
              <a:t>10-07-2024</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33DF5B35-2478-1247-83B6-85C1DDDC1BE3}" type="slidenum">
              <a:t>‹Nº›</a:t>
            </a:fld>
            <a:endParaRPr lang="es-ES_tradnl"/>
          </a:p>
        </p:txBody>
      </p:sp>
    </p:spTree>
    <p:extLst>
      <p:ext uri="{BB962C8B-B14F-4D97-AF65-F5344CB8AC3E}">
        <p14:creationId xmlns:p14="http://schemas.microsoft.com/office/powerpoint/2010/main" val="717806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Haga clic para modificar el estilo de título del patrón</a:t>
            </a:r>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p:txBody>
          <a:bodyPr/>
          <a:lstStyle/>
          <a:p>
            <a:fld id="{903E5E7D-69D7-AD44-9E78-5207D81E8BF4}" type="datetimeFigureOut">
              <a:t>10-07-2024</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33DF5B35-2478-1247-83B6-85C1DDDC1BE3}" type="slidenum">
              <a:t>‹Nº›</a:t>
            </a:fld>
            <a:endParaRPr lang="es-ES_tradnl"/>
          </a:p>
        </p:txBody>
      </p:sp>
    </p:spTree>
    <p:extLst>
      <p:ext uri="{BB962C8B-B14F-4D97-AF65-F5344CB8AC3E}">
        <p14:creationId xmlns:p14="http://schemas.microsoft.com/office/powerpoint/2010/main" val="1754233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3E5E7D-69D7-AD44-9E78-5207D81E8BF4}" type="datetimeFigureOut">
              <a:t>10-07-2024</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F5B35-2478-1247-83B6-85C1DDDC1BE3}" type="slidenum">
              <a:t>‹Nº›</a:t>
            </a:fld>
            <a:endParaRPr lang="es-ES_tradnl"/>
          </a:p>
        </p:txBody>
      </p:sp>
    </p:spTree>
    <p:extLst>
      <p:ext uri="{BB962C8B-B14F-4D97-AF65-F5344CB8AC3E}">
        <p14:creationId xmlns:p14="http://schemas.microsoft.com/office/powerpoint/2010/main" val="1695585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comments" Target="../comments/comment2.xml"/><Relationship Id="rId5" Type="http://schemas.openxmlformats.org/officeDocument/2006/relationships/image" Target="../media/image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comments" Target="../comments/comment3.xml"/><Relationship Id="rId5" Type="http://schemas.openxmlformats.org/officeDocument/2006/relationships/image" Target="../media/image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40" y="3792734"/>
            <a:ext cx="12215920" cy="3065266"/>
          </a:xfrm>
          <a:prstGeom prst="rect">
            <a:avLst/>
          </a:prstGeom>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002" y="2484330"/>
            <a:ext cx="10058394" cy="1836635"/>
          </a:xfrm>
          <a:prstGeom prst="rect">
            <a:avLst/>
          </a:prstGeom>
        </p:spPr>
      </p:pic>
      <p:grpSp>
        <p:nvGrpSpPr>
          <p:cNvPr id="10" name="Agrupar 9"/>
          <p:cNvGrpSpPr/>
          <p:nvPr/>
        </p:nvGrpSpPr>
        <p:grpSpPr>
          <a:xfrm>
            <a:off x="3728883" y="5211357"/>
            <a:ext cx="4647147" cy="836022"/>
            <a:chOff x="3105550" y="5211357"/>
            <a:chExt cx="4647147" cy="836022"/>
          </a:xfrm>
        </p:grpSpPr>
        <p:pic>
          <p:nvPicPr>
            <p:cNvPr id="13" name="Imagen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5550" y="5234325"/>
              <a:ext cx="2250552" cy="790087"/>
            </a:xfrm>
            <a:prstGeom prst="rect">
              <a:avLst/>
            </a:prstGeom>
          </p:spPr>
        </p:pic>
        <p:pic>
          <p:nvPicPr>
            <p:cNvPr id="15" name="Imagen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9246" y="5357226"/>
              <a:ext cx="1883451" cy="544285"/>
            </a:xfrm>
            <a:prstGeom prst="rect">
              <a:avLst/>
            </a:prstGeom>
          </p:spPr>
        </p:pic>
        <p:cxnSp>
          <p:nvCxnSpPr>
            <p:cNvPr id="17" name="Conector recto 16"/>
            <p:cNvCxnSpPr/>
            <p:nvPr/>
          </p:nvCxnSpPr>
          <p:spPr>
            <a:xfrm>
              <a:off x="5577840" y="5211357"/>
              <a:ext cx="0" cy="836022"/>
            </a:xfrm>
            <a:prstGeom prst="line">
              <a:avLst/>
            </a:prstGeom>
            <a:ln w="3175">
              <a:solidFill>
                <a:schemeClr val="bg1">
                  <a:alpha val="16000"/>
                </a:schemeClr>
              </a:solidFill>
            </a:ln>
          </p:spPr>
          <p:style>
            <a:lnRef idx="1">
              <a:schemeClr val="accent1"/>
            </a:lnRef>
            <a:fillRef idx="0">
              <a:schemeClr val="accent1"/>
            </a:fillRef>
            <a:effectRef idx="0">
              <a:schemeClr val="accent1"/>
            </a:effectRef>
            <a:fontRef idx="minor">
              <a:schemeClr val="tx1"/>
            </a:fontRef>
          </p:style>
        </p:cxnSp>
      </p:grpSp>
      <p:sp>
        <p:nvSpPr>
          <p:cNvPr id="7" name="Rectángulo 6"/>
          <p:cNvSpPr/>
          <p:nvPr/>
        </p:nvSpPr>
        <p:spPr>
          <a:xfrm>
            <a:off x="5479765" y="1950546"/>
            <a:ext cx="1288869" cy="87086"/>
          </a:xfrm>
          <a:prstGeom prst="rect">
            <a:avLst/>
          </a:prstGeom>
          <a:solidFill>
            <a:srgbClr val="4B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4BC5FF"/>
              </a:solidFill>
            </a:endParaRPr>
          </a:p>
        </p:txBody>
      </p:sp>
      <p:sp>
        <p:nvSpPr>
          <p:cNvPr id="8" name="CuadroTexto 7"/>
          <p:cNvSpPr txBox="1"/>
          <p:nvPr/>
        </p:nvSpPr>
        <p:spPr>
          <a:xfrm>
            <a:off x="3171994" y="566198"/>
            <a:ext cx="5904411" cy="1077218"/>
          </a:xfrm>
          <a:prstGeom prst="rect">
            <a:avLst/>
          </a:prstGeom>
          <a:noFill/>
        </p:spPr>
        <p:txBody>
          <a:bodyPr wrap="square" rtlCol="0">
            <a:spAutoFit/>
          </a:bodyPr>
          <a:lstStyle/>
          <a:p>
            <a:pPr algn="ctr"/>
            <a:r>
              <a:rPr lang="es-ES_tradnl" sz="3200" dirty="0">
                <a:solidFill>
                  <a:schemeClr val="accent1">
                    <a:lumMod val="75000"/>
                  </a:schemeClr>
                </a:solidFill>
                <a:latin typeface="Verdana" charset="0"/>
                <a:ea typeface="Verdana" charset="0"/>
                <a:cs typeface="Verdana" charset="0"/>
              </a:rPr>
              <a:t>Ley de Responsabilidad Penal Adolescente</a:t>
            </a:r>
          </a:p>
        </p:txBody>
      </p:sp>
      <p:pic>
        <p:nvPicPr>
          <p:cNvPr id="18" name="Imagen 17"/>
          <p:cNvPicPr>
            <a:picLocks noChangeAspect="1"/>
          </p:cNvPicPr>
          <p:nvPr/>
        </p:nvPicPr>
        <p:blipFill rotWithShape="1">
          <a:blip r:embed="rId6">
            <a:alphaModFix amt="7000"/>
            <a:extLst>
              <a:ext uri="{28A0092B-C50C-407E-A947-70E740481C1C}">
                <a14:useLocalDpi xmlns:a14="http://schemas.microsoft.com/office/drawing/2010/main" val="0"/>
              </a:ext>
            </a:extLst>
          </a:blip>
          <a:srcRect r="54423"/>
          <a:stretch/>
        </p:blipFill>
        <p:spPr>
          <a:xfrm>
            <a:off x="7921129" y="3770470"/>
            <a:ext cx="4726236" cy="3640442"/>
          </a:xfrm>
          <a:prstGeom prst="rect">
            <a:avLst/>
          </a:prstGeom>
          <a:effectLst/>
        </p:spPr>
      </p:pic>
    </p:spTree>
    <p:extLst>
      <p:ext uri="{BB962C8B-B14F-4D97-AF65-F5344CB8AC3E}">
        <p14:creationId xmlns:p14="http://schemas.microsoft.com/office/powerpoint/2010/main" val="1458309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p:cNvSpPr/>
          <p:nvPr/>
        </p:nvSpPr>
        <p:spPr>
          <a:xfrm>
            <a:off x="5933917" y="1807261"/>
            <a:ext cx="1288869" cy="87086"/>
          </a:xfrm>
          <a:prstGeom prst="rect">
            <a:avLst/>
          </a:prstGeom>
          <a:solidFill>
            <a:srgbClr val="4B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4BC5FF"/>
              </a:solidFill>
            </a:endParaRPr>
          </a:p>
        </p:txBody>
      </p:sp>
      <p:sp>
        <p:nvSpPr>
          <p:cNvPr id="18" name="CuadroTexto 17"/>
          <p:cNvSpPr txBox="1"/>
          <p:nvPr/>
        </p:nvSpPr>
        <p:spPr>
          <a:xfrm>
            <a:off x="204911" y="1514874"/>
            <a:ext cx="6373441" cy="584775"/>
          </a:xfrm>
          <a:prstGeom prst="rect">
            <a:avLst/>
          </a:prstGeom>
          <a:noFill/>
        </p:spPr>
        <p:txBody>
          <a:bodyPr wrap="square" lIns="91440" tIns="45720" rIns="91440" bIns="45720" rtlCol="0" anchor="t">
            <a:spAutoFit/>
          </a:bodyPr>
          <a:lstStyle/>
          <a:p>
            <a:pPr algn="just"/>
            <a:r>
              <a:rPr lang="es-ES_tradnl" sz="3200" dirty="0" smtClean="0">
                <a:solidFill>
                  <a:schemeClr val="accent1">
                    <a:lumMod val="75000"/>
                  </a:schemeClr>
                </a:solidFill>
                <a:latin typeface="Verdana"/>
                <a:ea typeface="Verdana"/>
                <a:cs typeface="Verdana" charset="0"/>
              </a:rPr>
              <a:t>Proceso Penal: Sanciones </a:t>
            </a:r>
            <a:endParaRPr lang="es-ES_tradnl" sz="3200" dirty="0">
              <a:solidFill>
                <a:schemeClr val="accent1">
                  <a:lumMod val="75000"/>
                </a:schemeClr>
              </a:solidFill>
              <a:latin typeface="Verdana" charset="0"/>
              <a:ea typeface="Verdana" charset="0"/>
              <a:cs typeface="Verdana"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31" y="0"/>
            <a:ext cx="12241231" cy="1331358"/>
          </a:xfrm>
          <a:prstGeom prst="rect">
            <a:avLst/>
          </a:prstGeom>
        </p:spPr>
      </p:pic>
      <p:grpSp>
        <p:nvGrpSpPr>
          <p:cNvPr id="7" name="Agrupar 6"/>
          <p:cNvGrpSpPr/>
          <p:nvPr/>
        </p:nvGrpSpPr>
        <p:grpSpPr>
          <a:xfrm>
            <a:off x="1031922" y="290517"/>
            <a:ext cx="3790289" cy="836022"/>
            <a:chOff x="7961531" y="290517"/>
            <a:chExt cx="3790289" cy="836022"/>
          </a:xfrm>
        </p:grpSpPr>
        <p:pic>
          <p:nvPicPr>
            <p:cNvPr id="14" name="Imagen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1531" y="368570"/>
              <a:ext cx="1900470" cy="667186"/>
            </a:xfrm>
            <a:prstGeom prst="rect">
              <a:avLst/>
            </a:prstGeom>
          </p:spPr>
        </p:pic>
        <p:pic>
          <p:nvPicPr>
            <p:cNvPr id="16" name="Imagen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8194" y="473725"/>
              <a:ext cx="1563626" cy="451861"/>
            </a:xfrm>
            <a:prstGeom prst="rect">
              <a:avLst/>
            </a:prstGeom>
          </p:spPr>
        </p:pic>
        <p:cxnSp>
          <p:nvCxnSpPr>
            <p:cNvPr id="19" name="Conector recto 18"/>
            <p:cNvCxnSpPr/>
            <p:nvPr/>
          </p:nvCxnSpPr>
          <p:spPr>
            <a:xfrm>
              <a:off x="9973570" y="290517"/>
              <a:ext cx="0" cy="836022"/>
            </a:xfrm>
            <a:prstGeom prst="line">
              <a:avLst/>
            </a:prstGeom>
            <a:ln w="3175">
              <a:solidFill>
                <a:schemeClr val="bg1">
                  <a:alpha val="16000"/>
                </a:schemeClr>
              </a:solidFill>
            </a:ln>
          </p:spPr>
          <p:style>
            <a:lnRef idx="1">
              <a:schemeClr val="accent1"/>
            </a:lnRef>
            <a:fillRef idx="0">
              <a:schemeClr val="accent1"/>
            </a:fillRef>
            <a:effectRef idx="0">
              <a:schemeClr val="accent1"/>
            </a:effectRef>
            <a:fontRef idx="minor">
              <a:schemeClr val="tx1"/>
            </a:fontRef>
          </p:style>
        </p:cxnSp>
      </p:grpSp>
      <p:pic>
        <p:nvPicPr>
          <p:cNvPr id="20" name="Imagen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2233" y="509874"/>
            <a:ext cx="5562203" cy="1015643"/>
          </a:xfrm>
          <a:prstGeom prst="rect">
            <a:avLst/>
          </a:prstGeom>
        </p:spPr>
      </p:pic>
      <p:sp>
        <p:nvSpPr>
          <p:cNvPr id="21" name="CuadroTexto 20">
            <a:extLst>
              <a:ext uri="{FF2B5EF4-FFF2-40B4-BE49-F238E27FC236}">
                <a16:creationId xmlns:a16="http://schemas.microsoft.com/office/drawing/2014/main" id="{C6B1EC9B-E6C6-9737-54A2-37962DA937B7}"/>
              </a:ext>
            </a:extLst>
          </p:cNvPr>
          <p:cNvSpPr txBox="1"/>
          <p:nvPr/>
        </p:nvSpPr>
        <p:spPr>
          <a:xfrm>
            <a:off x="2677544" y="1767584"/>
            <a:ext cx="6000173" cy="646331"/>
          </a:xfrm>
          <a:prstGeom prst="rect">
            <a:avLst/>
          </a:prstGeom>
          <a:noFill/>
        </p:spPr>
        <p:txBody>
          <a:bodyPr wrap="square" lIns="91440" tIns="45720" rIns="91440" bIns="45720" rtlCol="0" anchor="t">
            <a:spAutoFit/>
          </a:bodyPr>
          <a:lstStyle/>
          <a:p>
            <a:pPr algn="just"/>
            <a:endParaRPr lang="es-ES" dirty="0">
              <a:latin typeface="Franklin Gothic Medium"/>
            </a:endParaRPr>
          </a:p>
          <a:p>
            <a:pPr algn="just"/>
            <a:endParaRPr lang="es-ES" dirty="0">
              <a:latin typeface="Franklin Gothic Medium"/>
            </a:endParaRPr>
          </a:p>
        </p:txBody>
      </p:sp>
      <p:sp>
        <p:nvSpPr>
          <p:cNvPr id="4" name="AutoShape 6" descr="Imágenes de Sanciones - Descarga gratuita en Freepi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6" name="Imagen 5"/>
          <p:cNvPicPr>
            <a:picLocks noChangeAspect="1"/>
          </p:cNvPicPr>
          <p:nvPr/>
        </p:nvPicPr>
        <p:blipFill>
          <a:blip r:embed="rId6"/>
          <a:stretch>
            <a:fillRect/>
          </a:stretch>
        </p:blipFill>
        <p:spPr>
          <a:xfrm>
            <a:off x="8677717" y="2246075"/>
            <a:ext cx="3378159" cy="3654460"/>
          </a:xfrm>
          <a:prstGeom prst="rect">
            <a:avLst/>
          </a:prstGeom>
        </p:spPr>
      </p:pic>
      <p:sp>
        <p:nvSpPr>
          <p:cNvPr id="8" name="CuadroTexto 7"/>
          <p:cNvSpPr txBox="1"/>
          <p:nvPr/>
        </p:nvSpPr>
        <p:spPr>
          <a:xfrm>
            <a:off x="204911" y="2266065"/>
            <a:ext cx="8472806" cy="3447098"/>
          </a:xfrm>
          <a:prstGeom prst="rect">
            <a:avLst/>
          </a:prstGeom>
          <a:noFill/>
        </p:spPr>
        <p:txBody>
          <a:bodyPr wrap="square" rtlCol="0">
            <a:spAutoFit/>
          </a:bodyPr>
          <a:lstStyle/>
          <a:p>
            <a:pPr marL="285750" indent="-285750">
              <a:buFont typeface="Wingdings" panose="05000000000000000000" pitchFamily="2" charset="2"/>
              <a:buChar char="Ø"/>
            </a:pPr>
            <a:r>
              <a:rPr lang="es-ES" b="1" dirty="0" smtClean="0">
                <a:solidFill>
                  <a:schemeClr val="accent1">
                    <a:lumMod val="75000"/>
                  </a:schemeClr>
                </a:solidFill>
                <a:latin typeface="Franklin Gothic Book" panose="020B0503020102020204" pitchFamily="34" charset="0"/>
              </a:rPr>
              <a:t>No privativas de libertad:</a:t>
            </a:r>
          </a:p>
          <a:p>
            <a:pPr marL="285750" indent="-285750">
              <a:buFont typeface="Wingdings" panose="05000000000000000000" pitchFamily="2" charset="2"/>
              <a:buChar char="Ø"/>
            </a:pPr>
            <a:endParaRPr lang="es-ES" b="1" dirty="0">
              <a:solidFill>
                <a:schemeClr val="accent6">
                  <a:lumMod val="75000"/>
                </a:schemeClr>
              </a:solidFill>
              <a:latin typeface="Franklin Gothic Book" panose="020B0503020102020204" pitchFamily="34" charset="0"/>
            </a:endParaRPr>
          </a:p>
          <a:p>
            <a:pPr marL="800100" lvl="1" indent="-342900" algn="just">
              <a:buFont typeface="+mj-lt"/>
              <a:buAutoNum type="alphaLcParenR" startAt="3"/>
            </a:pPr>
            <a:r>
              <a:rPr lang="es-ES" b="1" dirty="0" smtClean="0">
                <a:solidFill>
                  <a:schemeClr val="accent1"/>
                </a:solidFill>
                <a:latin typeface="Franklin Gothic Book" panose="020B0503020102020204" pitchFamily="34" charset="0"/>
              </a:rPr>
              <a:t>Libertad Asistida: </a:t>
            </a:r>
            <a:r>
              <a:rPr lang="es-ES" dirty="0" smtClean="0">
                <a:latin typeface="Franklin Gothic Book" panose="020B0503020102020204" pitchFamily="34" charset="0"/>
              </a:rPr>
              <a:t>Se ejecuta a través del Programa de Libertad Asistida (PLA). Joven ingresa al programa con intervención especializada a cargo de un delegado. Este </a:t>
            </a:r>
            <a:r>
              <a:rPr lang="es-ES" dirty="0">
                <a:latin typeface="Franklin Gothic Book" panose="020B0503020102020204" pitchFamily="34" charset="0"/>
              </a:rPr>
              <a:t>participa de actividades educativas, terapia, </a:t>
            </a:r>
            <a:r>
              <a:rPr lang="es-ES" dirty="0" smtClean="0">
                <a:latin typeface="Franklin Gothic Book" panose="020B0503020102020204" pitchFamily="34" charset="0"/>
              </a:rPr>
              <a:t>promoción </a:t>
            </a:r>
            <a:r>
              <a:rPr lang="es-ES" dirty="0">
                <a:latin typeface="Franklin Gothic Book" panose="020B0503020102020204" pitchFamily="34" charset="0"/>
              </a:rPr>
              <a:t>de </a:t>
            </a:r>
            <a:r>
              <a:rPr lang="es-ES" dirty="0" smtClean="0">
                <a:latin typeface="Franklin Gothic Book" panose="020B0503020102020204" pitchFamily="34" charset="0"/>
              </a:rPr>
              <a:t>derechos, </a:t>
            </a:r>
            <a:r>
              <a:rPr lang="es-ES" dirty="0">
                <a:latin typeface="Franklin Gothic Book" panose="020B0503020102020204" pitchFamily="34" charset="0"/>
              </a:rPr>
              <a:t>asistencia regular al sistema </a:t>
            </a:r>
            <a:r>
              <a:rPr lang="es-ES" dirty="0" smtClean="0">
                <a:latin typeface="Franklin Gothic Book" panose="020B0503020102020204" pitchFamily="34" charset="0"/>
              </a:rPr>
              <a:t>escolar</a:t>
            </a:r>
            <a:r>
              <a:rPr lang="es-ES" dirty="0">
                <a:latin typeface="Franklin Gothic Book" panose="020B0503020102020204" pitchFamily="34" charset="0"/>
              </a:rPr>
              <a:t>. </a:t>
            </a:r>
            <a:endParaRPr lang="es-ES" dirty="0" smtClean="0">
              <a:latin typeface="Franklin Gothic Book" panose="020B0503020102020204" pitchFamily="34" charset="0"/>
            </a:endParaRPr>
          </a:p>
          <a:p>
            <a:pPr lvl="1"/>
            <a:endParaRPr lang="es-ES" dirty="0" smtClean="0">
              <a:latin typeface="Franklin Gothic Book" panose="020B0503020102020204" pitchFamily="34" charset="0"/>
            </a:endParaRPr>
          </a:p>
          <a:p>
            <a:pPr marL="800100" lvl="1" indent="-342900">
              <a:buFont typeface="+mj-lt"/>
              <a:buAutoNum type="alphaLcParenR" startAt="4"/>
            </a:pPr>
            <a:r>
              <a:rPr lang="es-ES" b="1" dirty="0" smtClean="0">
                <a:solidFill>
                  <a:schemeClr val="accent1"/>
                </a:solidFill>
                <a:latin typeface="Franklin Gothic Book" panose="020B0503020102020204" pitchFamily="34" charset="0"/>
              </a:rPr>
              <a:t>Libertad Asistida Especial </a:t>
            </a:r>
            <a:r>
              <a:rPr lang="es-ES" b="1" dirty="0" smtClean="0">
                <a:solidFill>
                  <a:schemeClr val="accent6">
                    <a:lumMod val="75000"/>
                  </a:schemeClr>
                </a:solidFill>
                <a:latin typeface="Franklin Gothic Book" panose="020B0503020102020204" pitchFamily="34" charset="0"/>
              </a:rPr>
              <a:t>: </a:t>
            </a:r>
            <a:r>
              <a:rPr lang="es-ES" dirty="0">
                <a:latin typeface="Franklin Gothic Book" panose="020B0503020102020204" pitchFamily="34" charset="0"/>
              </a:rPr>
              <a:t>Se ejecuta a través del Programa de Libertad Asistida </a:t>
            </a:r>
            <a:r>
              <a:rPr lang="es-ES" dirty="0" smtClean="0">
                <a:latin typeface="Franklin Gothic Book" panose="020B0503020102020204" pitchFamily="34" charset="0"/>
              </a:rPr>
              <a:t>Especial (PLE). </a:t>
            </a:r>
            <a:r>
              <a:rPr lang="es-ES" dirty="0">
                <a:latin typeface="Franklin Gothic Book" panose="020B0503020102020204" pitchFamily="34" charset="0"/>
              </a:rPr>
              <a:t>Joven ingresa al programa con </a:t>
            </a:r>
            <a:r>
              <a:rPr lang="es-ES" dirty="0" smtClean="0">
                <a:latin typeface="Franklin Gothic Book" panose="020B0503020102020204" pitchFamily="34" charset="0"/>
              </a:rPr>
              <a:t>intervención intensiva especializada </a:t>
            </a:r>
            <a:r>
              <a:rPr lang="es-ES" dirty="0">
                <a:latin typeface="Franklin Gothic Book" panose="020B0503020102020204" pitchFamily="34" charset="0"/>
              </a:rPr>
              <a:t>a cargo de un delegado. </a:t>
            </a:r>
          </a:p>
          <a:p>
            <a:pPr marL="800100" lvl="1" indent="-342900">
              <a:buFont typeface="+mj-lt"/>
              <a:buAutoNum type="alphaLcParenR" startAt="4"/>
            </a:pPr>
            <a:endParaRPr lang="es-ES" dirty="0"/>
          </a:p>
          <a:p>
            <a:pPr marL="285750" indent="-285750">
              <a:buFont typeface="Wingdings" panose="05000000000000000000" pitchFamily="2" charset="2"/>
              <a:buChar char="Ø"/>
            </a:pPr>
            <a:endParaRPr lang="es-CL" sz="2000" b="1" dirty="0">
              <a:solidFill>
                <a:schemeClr val="accent2">
                  <a:lumMod val="75000"/>
                </a:schemeClr>
              </a:solidFill>
            </a:endParaRPr>
          </a:p>
        </p:txBody>
      </p:sp>
    </p:spTree>
    <p:extLst>
      <p:ext uri="{BB962C8B-B14F-4D97-AF65-F5344CB8AC3E}">
        <p14:creationId xmlns:p14="http://schemas.microsoft.com/office/powerpoint/2010/main" val="1310313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p:cNvSpPr/>
          <p:nvPr/>
        </p:nvSpPr>
        <p:spPr>
          <a:xfrm>
            <a:off x="5728508" y="1818640"/>
            <a:ext cx="1288869" cy="87086"/>
          </a:xfrm>
          <a:prstGeom prst="rect">
            <a:avLst/>
          </a:prstGeom>
          <a:solidFill>
            <a:srgbClr val="4B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4BC5FF"/>
              </a:solidFill>
            </a:endParaRPr>
          </a:p>
        </p:txBody>
      </p:sp>
      <p:sp>
        <p:nvSpPr>
          <p:cNvPr id="18" name="CuadroTexto 17"/>
          <p:cNvSpPr txBox="1"/>
          <p:nvPr/>
        </p:nvSpPr>
        <p:spPr>
          <a:xfrm>
            <a:off x="204912" y="1514874"/>
            <a:ext cx="6746304" cy="584775"/>
          </a:xfrm>
          <a:prstGeom prst="rect">
            <a:avLst/>
          </a:prstGeom>
          <a:noFill/>
        </p:spPr>
        <p:txBody>
          <a:bodyPr wrap="square" lIns="91440" tIns="45720" rIns="91440" bIns="45720" rtlCol="0" anchor="t">
            <a:spAutoFit/>
          </a:bodyPr>
          <a:lstStyle/>
          <a:p>
            <a:pPr algn="just"/>
            <a:r>
              <a:rPr lang="es-ES_tradnl" sz="3200" dirty="0" smtClean="0">
                <a:solidFill>
                  <a:schemeClr val="accent1">
                    <a:lumMod val="75000"/>
                  </a:schemeClr>
                </a:solidFill>
                <a:latin typeface="Verdana"/>
                <a:ea typeface="Verdana"/>
                <a:cs typeface="Verdana" charset="0"/>
              </a:rPr>
              <a:t>Proceso Penal: Sanciones </a:t>
            </a:r>
            <a:endParaRPr lang="es-ES_tradnl" sz="3200" dirty="0">
              <a:solidFill>
                <a:schemeClr val="accent1">
                  <a:lumMod val="75000"/>
                </a:schemeClr>
              </a:solidFill>
              <a:latin typeface="Verdana" charset="0"/>
              <a:ea typeface="Verdana" charset="0"/>
              <a:cs typeface="Verdana"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31" y="0"/>
            <a:ext cx="12241231" cy="1331358"/>
          </a:xfrm>
          <a:prstGeom prst="rect">
            <a:avLst/>
          </a:prstGeom>
        </p:spPr>
      </p:pic>
      <p:grpSp>
        <p:nvGrpSpPr>
          <p:cNvPr id="7" name="Agrupar 6"/>
          <p:cNvGrpSpPr/>
          <p:nvPr/>
        </p:nvGrpSpPr>
        <p:grpSpPr>
          <a:xfrm>
            <a:off x="1031922" y="290517"/>
            <a:ext cx="3790289" cy="836022"/>
            <a:chOff x="7961531" y="290517"/>
            <a:chExt cx="3790289" cy="836022"/>
          </a:xfrm>
        </p:grpSpPr>
        <p:pic>
          <p:nvPicPr>
            <p:cNvPr id="14" name="Imagen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1531" y="368570"/>
              <a:ext cx="1900470" cy="667186"/>
            </a:xfrm>
            <a:prstGeom prst="rect">
              <a:avLst/>
            </a:prstGeom>
          </p:spPr>
        </p:pic>
        <p:pic>
          <p:nvPicPr>
            <p:cNvPr id="16" name="Imagen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8194" y="473725"/>
              <a:ext cx="1563626" cy="451861"/>
            </a:xfrm>
            <a:prstGeom prst="rect">
              <a:avLst/>
            </a:prstGeom>
          </p:spPr>
        </p:pic>
        <p:cxnSp>
          <p:nvCxnSpPr>
            <p:cNvPr id="19" name="Conector recto 18"/>
            <p:cNvCxnSpPr/>
            <p:nvPr/>
          </p:nvCxnSpPr>
          <p:spPr>
            <a:xfrm>
              <a:off x="9973570" y="290517"/>
              <a:ext cx="0" cy="836022"/>
            </a:xfrm>
            <a:prstGeom prst="line">
              <a:avLst/>
            </a:prstGeom>
            <a:ln w="3175">
              <a:solidFill>
                <a:schemeClr val="bg1">
                  <a:alpha val="16000"/>
                </a:schemeClr>
              </a:solidFill>
            </a:ln>
          </p:spPr>
          <p:style>
            <a:lnRef idx="1">
              <a:schemeClr val="accent1"/>
            </a:lnRef>
            <a:fillRef idx="0">
              <a:schemeClr val="accent1"/>
            </a:fillRef>
            <a:effectRef idx="0">
              <a:schemeClr val="accent1"/>
            </a:effectRef>
            <a:fontRef idx="minor">
              <a:schemeClr val="tx1"/>
            </a:fontRef>
          </p:style>
        </p:cxnSp>
      </p:grpSp>
      <p:pic>
        <p:nvPicPr>
          <p:cNvPr id="20" name="Imagen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2233" y="509874"/>
            <a:ext cx="5562203" cy="1015643"/>
          </a:xfrm>
          <a:prstGeom prst="rect">
            <a:avLst/>
          </a:prstGeom>
        </p:spPr>
      </p:pic>
      <p:sp>
        <p:nvSpPr>
          <p:cNvPr id="21" name="CuadroTexto 20">
            <a:extLst>
              <a:ext uri="{FF2B5EF4-FFF2-40B4-BE49-F238E27FC236}">
                <a16:creationId xmlns:a16="http://schemas.microsoft.com/office/drawing/2014/main" id="{C6B1EC9B-E6C6-9737-54A2-37962DA937B7}"/>
              </a:ext>
            </a:extLst>
          </p:cNvPr>
          <p:cNvSpPr txBox="1"/>
          <p:nvPr/>
        </p:nvSpPr>
        <p:spPr>
          <a:xfrm>
            <a:off x="2873777" y="3366293"/>
            <a:ext cx="6000173" cy="646331"/>
          </a:xfrm>
          <a:prstGeom prst="rect">
            <a:avLst/>
          </a:prstGeom>
          <a:noFill/>
        </p:spPr>
        <p:txBody>
          <a:bodyPr wrap="square" lIns="91440" tIns="45720" rIns="91440" bIns="45720" rtlCol="0" anchor="t">
            <a:spAutoFit/>
          </a:bodyPr>
          <a:lstStyle/>
          <a:p>
            <a:pPr algn="just"/>
            <a:endParaRPr lang="es-ES" dirty="0">
              <a:latin typeface="Franklin Gothic Medium"/>
            </a:endParaRPr>
          </a:p>
          <a:p>
            <a:pPr algn="just"/>
            <a:endParaRPr lang="es-ES" dirty="0">
              <a:latin typeface="Franklin Gothic Medium"/>
            </a:endParaRPr>
          </a:p>
        </p:txBody>
      </p:sp>
      <p:sp>
        <p:nvSpPr>
          <p:cNvPr id="4" name="AutoShape 6" descr="Imágenes de Sanciones - Descarga gratuita en Freepi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6" name="Imagen 5"/>
          <p:cNvPicPr>
            <a:picLocks noChangeAspect="1"/>
          </p:cNvPicPr>
          <p:nvPr/>
        </p:nvPicPr>
        <p:blipFill>
          <a:blip r:embed="rId6"/>
          <a:stretch>
            <a:fillRect/>
          </a:stretch>
        </p:blipFill>
        <p:spPr>
          <a:xfrm>
            <a:off x="8209976" y="2099649"/>
            <a:ext cx="3654460" cy="3654460"/>
          </a:xfrm>
          <a:prstGeom prst="rect">
            <a:avLst/>
          </a:prstGeom>
        </p:spPr>
      </p:pic>
      <p:sp>
        <p:nvSpPr>
          <p:cNvPr id="8" name="CuadroTexto 7"/>
          <p:cNvSpPr txBox="1"/>
          <p:nvPr/>
        </p:nvSpPr>
        <p:spPr>
          <a:xfrm>
            <a:off x="307975" y="2198849"/>
            <a:ext cx="7667408" cy="4278094"/>
          </a:xfrm>
          <a:prstGeom prst="rect">
            <a:avLst/>
          </a:prstGeom>
          <a:noFill/>
        </p:spPr>
        <p:txBody>
          <a:bodyPr wrap="square" rtlCol="0">
            <a:spAutoFit/>
          </a:bodyPr>
          <a:lstStyle/>
          <a:p>
            <a:endParaRPr lang="es-ES" b="1" dirty="0" smtClean="0">
              <a:latin typeface="Franklin Gothic Book" panose="020B0503020102020204" pitchFamily="34" charset="0"/>
            </a:endParaRPr>
          </a:p>
          <a:p>
            <a:pPr marL="285750" indent="-285750">
              <a:buFont typeface="Wingdings" panose="05000000000000000000" pitchFamily="2" charset="2"/>
              <a:buChar char="Ø"/>
            </a:pPr>
            <a:r>
              <a:rPr lang="es-ES" b="1" dirty="0" smtClean="0">
                <a:solidFill>
                  <a:schemeClr val="accent1">
                    <a:lumMod val="75000"/>
                  </a:schemeClr>
                </a:solidFill>
                <a:latin typeface="Franklin Gothic Book" panose="020B0503020102020204" pitchFamily="34" charset="0"/>
              </a:rPr>
              <a:t>Privativas de libertad</a:t>
            </a:r>
          </a:p>
          <a:p>
            <a:endParaRPr lang="es-ES" b="1" dirty="0" smtClean="0">
              <a:solidFill>
                <a:schemeClr val="accent6">
                  <a:lumMod val="75000"/>
                </a:schemeClr>
              </a:solidFill>
              <a:latin typeface="Franklin Gothic Book" panose="020B0503020102020204" pitchFamily="34" charset="0"/>
            </a:endParaRPr>
          </a:p>
          <a:p>
            <a:pPr marL="914400" lvl="1" indent="-457200" algn="just">
              <a:buFont typeface="+mj-lt"/>
              <a:buAutoNum type="alphaLcParenR"/>
            </a:pPr>
            <a:r>
              <a:rPr lang="es-ES" b="1" dirty="0" smtClean="0">
                <a:solidFill>
                  <a:schemeClr val="accent1"/>
                </a:solidFill>
                <a:latin typeface="Franklin Gothic Book" panose="020B0503020102020204" pitchFamily="34" charset="0"/>
              </a:rPr>
              <a:t>Régimen </a:t>
            </a:r>
            <a:r>
              <a:rPr lang="es-ES" b="1" dirty="0" err="1" smtClean="0">
                <a:solidFill>
                  <a:schemeClr val="accent1"/>
                </a:solidFill>
                <a:latin typeface="Franklin Gothic Book" panose="020B0503020102020204" pitchFamily="34" charset="0"/>
              </a:rPr>
              <a:t>semicerrado</a:t>
            </a:r>
            <a:r>
              <a:rPr lang="es-ES" b="1" dirty="0" smtClean="0">
                <a:solidFill>
                  <a:schemeClr val="accent1"/>
                </a:solidFill>
                <a:latin typeface="Franklin Gothic Book" panose="020B0503020102020204" pitchFamily="34" charset="0"/>
              </a:rPr>
              <a:t> con programa de reinserción social:  </a:t>
            </a:r>
            <a:r>
              <a:rPr lang="es-ES" dirty="0" smtClean="0"/>
              <a:t>Se </a:t>
            </a:r>
            <a:r>
              <a:rPr lang="es-ES" dirty="0" smtClean="0">
                <a:latin typeface="Franklin Gothic Book" panose="020B0503020102020204" pitchFamily="34" charset="0"/>
              </a:rPr>
              <a:t>ejecuta en centros </a:t>
            </a:r>
            <a:r>
              <a:rPr lang="es-ES" dirty="0" err="1" smtClean="0">
                <a:latin typeface="Franklin Gothic Book" panose="020B0503020102020204" pitchFamily="34" charset="0"/>
              </a:rPr>
              <a:t>semicerrados</a:t>
            </a:r>
            <a:r>
              <a:rPr lang="es-ES" dirty="0" smtClean="0">
                <a:latin typeface="Franklin Gothic Book" panose="020B0503020102020204" pitchFamily="34" charset="0"/>
              </a:rPr>
              <a:t> (CSC) y consiste en la residencia obligatoria del joven en el centro, debiendo pernoctar en el lugar y pudiendo desarrollar actividades al interior del recinto como en el medio libre. </a:t>
            </a:r>
          </a:p>
          <a:p>
            <a:pPr marL="914400" lvl="1" indent="-457200" algn="just">
              <a:buFont typeface="+mj-lt"/>
              <a:buAutoNum type="alphaLcParenR"/>
            </a:pPr>
            <a:endParaRPr lang="es-ES" dirty="0" smtClean="0">
              <a:latin typeface="Franklin Gothic Book" panose="020B0503020102020204" pitchFamily="34" charset="0"/>
            </a:endParaRPr>
          </a:p>
          <a:p>
            <a:pPr lvl="1" algn="just"/>
            <a:r>
              <a:rPr lang="es-ES" dirty="0" smtClean="0">
                <a:latin typeface="Franklin Gothic Book" panose="020B0503020102020204" pitchFamily="34" charset="0"/>
              </a:rPr>
              <a:t>Consta de actividades de formación, socioeducativas y de participación. </a:t>
            </a:r>
          </a:p>
          <a:p>
            <a:pPr lvl="1" algn="just"/>
            <a:r>
              <a:rPr lang="es-ES" dirty="0" smtClean="0">
                <a:latin typeface="Franklin Gothic Book" panose="020B0503020102020204" pitchFamily="34" charset="0"/>
              </a:rPr>
              <a:t>Las actividades que se desarrollen en el medio libre, no se pueden llevar a cabo entre las 22:00 y las 07:00 </a:t>
            </a:r>
            <a:r>
              <a:rPr lang="es-ES" dirty="0" err="1" smtClean="0">
                <a:latin typeface="Franklin Gothic Book" panose="020B0503020102020204" pitchFamily="34" charset="0"/>
              </a:rPr>
              <a:t>hrs</a:t>
            </a:r>
            <a:r>
              <a:rPr lang="es-ES" dirty="0" smtClean="0">
                <a:latin typeface="Franklin Gothic Book" panose="020B0503020102020204" pitchFamily="34" charset="0"/>
              </a:rPr>
              <a:t>. </a:t>
            </a:r>
          </a:p>
          <a:p>
            <a:pPr lvl="1"/>
            <a:endParaRPr lang="es-ES" dirty="0" smtClean="0"/>
          </a:p>
          <a:p>
            <a:pPr lvl="1"/>
            <a:endParaRPr lang="es-ES" dirty="0" smtClean="0"/>
          </a:p>
          <a:p>
            <a:pPr marL="285750" indent="-285750">
              <a:buFont typeface="Wingdings" panose="05000000000000000000" pitchFamily="2" charset="2"/>
              <a:buChar char="Ø"/>
            </a:pPr>
            <a:endParaRPr lang="es-CL" sz="2000" b="1" dirty="0">
              <a:solidFill>
                <a:schemeClr val="accent2">
                  <a:lumMod val="75000"/>
                </a:schemeClr>
              </a:solidFill>
            </a:endParaRPr>
          </a:p>
        </p:txBody>
      </p:sp>
    </p:spTree>
    <p:extLst>
      <p:ext uri="{BB962C8B-B14F-4D97-AF65-F5344CB8AC3E}">
        <p14:creationId xmlns:p14="http://schemas.microsoft.com/office/powerpoint/2010/main" val="1379096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p:cNvSpPr/>
          <p:nvPr/>
        </p:nvSpPr>
        <p:spPr>
          <a:xfrm>
            <a:off x="5479933" y="1797689"/>
            <a:ext cx="1288869" cy="87086"/>
          </a:xfrm>
          <a:prstGeom prst="rect">
            <a:avLst/>
          </a:prstGeom>
          <a:solidFill>
            <a:srgbClr val="4B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4BC5FF"/>
              </a:solidFill>
            </a:endParaRPr>
          </a:p>
        </p:txBody>
      </p:sp>
      <p:sp>
        <p:nvSpPr>
          <p:cNvPr id="18" name="CuadroTexto 17"/>
          <p:cNvSpPr txBox="1"/>
          <p:nvPr/>
        </p:nvSpPr>
        <p:spPr>
          <a:xfrm>
            <a:off x="204912" y="1514874"/>
            <a:ext cx="5357310" cy="584775"/>
          </a:xfrm>
          <a:prstGeom prst="rect">
            <a:avLst/>
          </a:prstGeom>
          <a:noFill/>
        </p:spPr>
        <p:txBody>
          <a:bodyPr wrap="square" lIns="91440" tIns="45720" rIns="91440" bIns="45720" rtlCol="0" anchor="t">
            <a:spAutoFit/>
          </a:bodyPr>
          <a:lstStyle/>
          <a:p>
            <a:pPr algn="just"/>
            <a:r>
              <a:rPr lang="es-ES_tradnl" sz="3200" dirty="0" smtClean="0">
                <a:solidFill>
                  <a:schemeClr val="accent1">
                    <a:lumMod val="75000"/>
                  </a:schemeClr>
                </a:solidFill>
                <a:latin typeface="Verdana"/>
                <a:ea typeface="Verdana"/>
                <a:cs typeface="Verdana" charset="0"/>
              </a:rPr>
              <a:t>Proceso </a:t>
            </a:r>
            <a:r>
              <a:rPr lang="es-ES_tradnl" sz="3200" dirty="0" err="1" smtClean="0">
                <a:solidFill>
                  <a:schemeClr val="accent1">
                    <a:lumMod val="75000"/>
                  </a:schemeClr>
                </a:solidFill>
                <a:latin typeface="Verdana"/>
                <a:ea typeface="Verdana"/>
                <a:cs typeface="Verdana" charset="0"/>
              </a:rPr>
              <a:t>Penal:Sanciones</a:t>
            </a:r>
            <a:r>
              <a:rPr lang="es-ES_tradnl" sz="3200" dirty="0" smtClean="0">
                <a:solidFill>
                  <a:schemeClr val="accent1">
                    <a:lumMod val="75000"/>
                  </a:schemeClr>
                </a:solidFill>
                <a:latin typeface="Verdana"/>
                <a:ea typeface="Verdana"/>
                <a:cs typeface="Verdana" charset="0"/>
              </a:rPr>
              <a:t> </a:t>
            </a:r>
            <a:endParaRPr lang="es-ES_tradnl" sz="3200" dirty="0">
              <a:solidFill>
                <a:schemeClr val="accent1">
                  <a:lumMod val="75000"/>
                </a:schemeClr>
              </a:solidFill>
              <a:latin typeface="Verdana" charset="0"/>
              <a:ea typeface="Verdana" charset="0"/>
              <a:cs typeface="Verdana"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31" y="0"/>
            <a:ext cx="12241231" cy="1331358"/>
          </a:xfrm>
          <a:prstGeom prst="rect">
            <a:avLst/>
          </a:prstGeom>
        </p:spPr>
      </p:pic>
      <p:grpSp>
        <p:nvGrpSpPr>
          <p:cNvPr id="7" name="Agrupar 6"/>
          <p:cNvGrpSpPr/>
          <p:nvPr/>
        </p:nvGrpSpPr>
        <p:grpSpPr>
          <a:xfrm>
            <a:off x="1031922" y="290517"/>
            <a:ext cx="3790289" cy="836022"/>
            <a:chOff x="7961531" y="290517"/>
            <a:chExt cx="3790289" cy="836022"/>
          </a:xfrm>
        </p:grpSpPr>
        <p:pic>
          <p:nvPicPr>
            <p:cNvPr id="14" name="Imagen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1531" y="368570"/>
              <a:ext cx="1900470" cy="667186"/>
            </a:xfrm>
            <a:prstGeom prst="rect">
              <a:avLst/>
            </a:prstGeom>
          </p:spPr>
        </p:pic>
        <p:pic>
          <p:nvPicPr>
            <p:cNvPr id="16" name="Imagen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8194" y="473725"/>
              <a:ext cx="1563626" cy="451861"/>
            </a:xfrm>
            <a:prstGeom prst="rect">
              <a:avLst/>
            </a:prstGeom>
          </p:spPr>
        </p:pic>
        <p:cxnSp>
          <p:nvCxnSpPr>
            <p:cNvPr id="19" name="Conector recto 18"/>
            <p:cNvCxnSpPr/>
            <p:nvPr/>
          </p:nvCxnSpPr>
          <p:spPr>
            <a:xfrm>
              <a:off x="9973570" y="290517"/>
              <a:ext cx="0" cy="836022"/>
            </a:xfrm>
            <a:prstGeom prst="line">
              <a:avLst/>
            </a:prstGeom>
            <a:ln w="3175">
              <a:solidFill>
                <a:schemeClr val="bg1">
                  <a:alpha val="16000"/>
                </a:schemeClr>
              </a:solidFill>
            </a:ln>
          </p:spPr>
          <p:style>
            <a:lnRef idx="1">
              <a:schemeClr val="accent1"/>
            </a:lnRef>
            <a:fillRef idx="0">
              <a:schemeClr val="accent1"/>
            </a:fillRef>
            <a:effectRef idx="0">
              <a:schemeClr val="accent1"/>
            </a:effectRef>
            <a:fontRef idx="minor">
              <a:schemeClr val="tx1"/>
            </a:fontRef>
          </p:style>
        </p:cxnSp>
      </p:grpSp>
      <p:pic>
        <p:nvPicPr>
          <p:cNvPr id="20" name="Imagen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2233" y="509874"/>
            <a:ext cx="5562203" cy="1015643"/>
          </a:xfrm>
          <a:prstGeom prst="rect">
            <a:avLst/>
          </a:prstGeom>
        </p:spPr>
      </p:pic>
      <p:sp>
        <p:nvSpPr>
          <p:cNvPr id="21" name="CuadroTexto 20">
            <a:extLst>
              <a:ext uri="{FF2B5EF4-FFF2-40B4-BE49-F238E27FC236}">
                <a16:creationId xmlns:a16="http://schemas.microsoft.com/office/drawing/2014/main" id="{C6B1EC9B-E6C6-9737-54A2-37962DA937B7}"/>
              </a:ext>
            </a:extLst>
          </p:cNvPr>
          <p:cNvSpPr txBox="1"/>
          <p:nvPr/>
        </p:nvSpPr>
        <p:spPr>
          <a:xfrm>
            <a:off x="1975210" y="1599637"/>
            <a:ext cx="6000173" cy="646331"/>
          </a:xfrm>
          <a:prstGeom prst="rect">
            <a:avLst/>
          </a:prstGeom>
          <a:noFill/>
        </p:spPr>
        <p:txBody>
          <a:bodyPr wrap="square" lIns="91440" tIns="45720" rIns="91440" bIns="45720" rtlCol="0" anchor="t">
            <a:spAutoFit/>
          </a:bodyPr>
          <a:lstStyle/>
          <a:p>
            <a:pPr algn="just"/>
            <a:endParaRPr lang="es-ES" dirty="0">
              <a:latin typeface="Franklin Gothic Medium"/>
            </a:endParaRPr>
          </a:p>
          <a:p>
            <a:pPr algn="just"/>
            <a:endParaRPr lang="es-ES" dirty="0">
              <a:latin typeface="Franklin Gothic Medium"/>
            </a:endParaRPr>
          </a:p>
        </p:txBody>
      </p:sp>
      <p:sp>
        <p:nvSpPr>
          <p:cNvPr id="4" name="AutoShape 6" descr="Imágenes de Sanciones - Descarga gratuita en Freepi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6" name="Imagen 5"/>
          <p:cNvPicPr>
            <a:picLocks noChangeAspect="1"/>
          </p:cNvPicPr>
          <p:nvPr/>
        </p:nvPicPr>
        <p:blipFill>
          <a:blip r:embed="rId6"/>
          <a:stretch>
            <a:fillRect/>
          </a:stretch>
        </p:blipFill>
        <p:spPr>
          <a:xfrm>
            <a:off x="7918451" y="2245968"/>
            <a:ext cx="3654460" cy="3654460"/>
          </a:xfrm>
          <a:prstGeom prst="rect">
            <a:avLst/>
          </a:prstGeom>
        </p:spPr>
      </p:pic>
      <p:sp>
        <p:nvSpPr>
          <p:cNvPr id="8" name="CuadroTexto 7"/>
          <p:cNvSpPr txBox="1"/>
          <p:nvPr/>
        </p:nvSpPr>
        <p:spPr>
          <a:xfrm>
            <a:off x="307975" y="2047664"/>
            <a:ext cx="7392236" cy="4001095"/>
          </a:xfrm>
          <a:prstGeom prst="rect">
            <a:avLst/>
          </a:prstGeom>
          <a:noFill/>
        </p:spPr>
        <p:txBody>
          <a:bodyPr wrap="square" rtlCol="0">
            <a:spAutoFit/>
          </a:bodyPr>
          <a:lstStyle/>
          <a:p>
            <a:endParaRPr lang="es-ES" b="1" dirty="0" smtClean="0"/>
          </a:p>
          <a:p>
            <a:pPr marL="285750" indent="-285750">
              <a:buFont typeface="Wingdings" panose="05000000000000000000" pitchFamily="2" charset="2"/>
              <a:buChar char="Ø"/>
            </a:pPr>
            <a:r>
              <a:rPr lang="es-ES" b="1" dirty="0" smtClean="0">
                <a:solidFill>
                  <a:schemeClr val="accent1">
                    <a:lumMod val="75000"/>
                  </a:schemeClr>
                </a:solidFill>
              </a:rPr>
              <a:t>Privativas de libertad</a:t>
            </a:r>
          </a:p>
          <a:p>
            <a:endParaRPr lang="es-ES" b="1" dirty="0">
              <a:solidFill>
                <a:schemeClr val="accent1">
                  <a:lumMod val="75000"/>
                </a:schemeClr>
              </a:solidFill>
            </a:endParaRPr>
          </a:p>
          <a:p>
            <a:pPr marL="800100" lvl="1" indent="-342900">
              <a:buFont typeface="+mj-lt"/>
              <a:buAutoNum type="alphaLcParenR" startAt="2"/>
            </a:pPr>
            <a:r>
              <a:rPr lang="es-ES" b="1" dirty="0" smtClean="0">
                <a:solidFill>
                  <a:schemeClr val="accent1"/>
                </a:solidFill>
                <a:latin typeface="Franklin Gothic Book" panose="020B0503020102020204" pitchFamily="34" charset="0"/>
              </a:rPr>
              <a:t>Régimen cerrado con programa de reinserción social:</a:t>
            </a:r>
            <a:r>
              <a:rPr lang="es-ES" b="1" dirty="0" smtClean="0">
                <a:solidFill>
                  <a:schemeClr val="accent1">
                    <a:lumMod val="75000"/>
                  </a:schemeClr>
                </a:solidFill>
                <a:latin typeface="Franklin Gothic Book" panose="020B0503020102020204" pitchFamily="34" charset="0"/>
              </a:rPr>
              <a:t>  </a:t>
            </a:r>
            <a:r>
              <a:rPr lang="es-ES" dirty="0" smtClean="0">
                <a:latin typeface="Franklin Gothic Book" panose="020B0503020102020204" pitchFamily="34" charset="0"/>
              </a:rPr>
              <a:t>Se ejecuta en centros cerrados (CRC) y consiste en la residencia obligatoria del joven en el centro. El perímetro del lugar está resguardado por Gendarmería. </a:t>
            </a:r>
          </a:p>
          <a:p>
            <a:pPr marL="914400" lvl="1" indent="-457200">
              <a:buFont typeface="+mj-lt"/>
              <a:buAutoNum type="alphaLcParenR" startAt="2"/>
            </a:pPr>
            <a:endParaRPr lang="es-ES" dirty="0" smtClean="0">
              <a:latin typeface="Franklin Gothic Book" panose="020B0503020102020204" pitchFamily="34" charset="0"/>
            </a:endParaRPr>
          </a:p>
          <a:p>
            <a:pPr lvl="1"/>
            <a:r>
              <a:rPr lang="es-ES" dirty="0" smtClean="0">
                <a:latin typeface="Franklin Gothic Book" panose="020B0503020102020204" pitchFamily="34" charset="0"/>
              </a:rPr>
              <a:t>Ambos regímenes incluyen la continuación de estudios, aprendizaje de oficios, el tratamiento de adicciones y el fortalecimiento del vínculo con la familia. </a:t>
            </a:r>
          </a:p>
          <a:p>
            <a:pPr lvl="1"/>
            <a:endParaRPr lang="es-ES" dirty="0" smtClean="0">
              <a:latin typeface="Franklin Gothic Book" panose="020B0503020102020204" pitchFamily="34" charset="0"/>
            </a:endParaRPr>
          </a:p>
          <a:p>
            <a:pPr lvl="1"/>
            <a:endParaRPr lang="es-ES" dirty="0"/>
          </a:p>
          <a:p>
            <a:pPr marL="285750" indent="-285750">
              <a:buFont typeface="Wingdings" panose="05000000000000000000" pitchFamily="2" charset="2"/>
              <a:buChar char="Ø"/>
            </a:pPr>
            <a:endParaRPr lang="es-CL" sz="2000" b="1" dirty="0">
              <a:solidFill>
                <a:schemeClr val="accent2">
                  <a:lumMod val="75000"/>
                </a:schemeClr>
              </a:solidFill>
            </a:endParaRPr>
          </a:p>
        </p:txBody>
      </p:sp>
    </p:spTree>
    <p:extLst>
      <p:ext uri="{BB962C8B-B14F-4D97-AF65-F5344CB8AC3E}">
        <p14:creationId xmlns:p14="http://schemas.microsoft.com/office/powerpoint/2010/main" val="679324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p:cNvSpPr/>
          <p:nvPr/>
        </p:nvSpPr>
        <p:spPr>
          <a:xfrm>
            <a:off x="5479933" y="1797689"/>
            <a:ext cx="1288869" cy="87086"/>
          </a:xfrm>
          <a:prstGeom prst="rect">
            <a:avLst/>
          </a:prstGeom>
          <a:solidFill>
            <a:srgbClr val="4B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4BC5FF"/>
              </a:solidFill>
            </a:endParaRPr>
          </a:p>
        </p:txBody>
      </p:sp>
      <p:sp>
        <p:nvSpPr>
          <p:cNvPr id="18" name="CuadroTexto 17"/>
          <p:cNvSpPr txBox="1"/>
          <p:nvPr/>
        </p:nvSpPr>
        <p:spPr>
          <a:xfrm>
            <a:off x="204912" y="1514874"/>
            <a:ext cx="5357310" cy="584775"/>
          </a:xfrm>
          <a:prstGeom prst="rect">
            <a:avLst/>
          </a:prstGeom>
          <a:noFill/>
        </p:spPr>
        <p:txBody>
          <a:bodyPr wrap="square" lIns="91440" tIns="45720" rIns="91440" bIns="45720" rtlCol="0" anchor="t">
            <a:spAutoFit/>
          </a:bodyPr>
          <a:lstStyle/>
          <a:p>
            <a:pPr algn="just"/>
            <a:r>
              <a:rPr lang="es-ES_tradnl" sz="3200" dirty="0" smtClean="0">
                <a:solidFill>
                  <a:schemeClr val="accent1">
                    <a:lumMod val="75000"/>
                  </a:schemeClr>
                </a:solidFill>
                <a:latin typeface="Verdana"/>
                <a:ea typeface="Verdana"/>
                <a:cs typeface="Verdana" charset="0"/>
              </a:rPr>
              <a:t>Proceso </a:t>
            </a:r>
            <a:r>
              <a:rPr lang="es-ES_tradnl" sz="3200" dirty="0" err="1" smtClean="0">
                <a:solidFill>
                  <a:schemeClr val="accent1">
                    <a:lumMod val="75000"/>
                  </a:schemeClr>
                </a:solidFill>
                <a:latin typeface="Verdana"/>
                <a:ea typeface="Verdana"/>
                <a:cs typeface="Verdana" charset="0"/>
              </a:rPr>
              <a:t>Penal:Sanciones</a:t>
            </a:r>
            <a:r>
              <a:rPr lang="es-ES_tradnl" sz="3200" dirty="0" smtClean="0">
                <a:solidFill>
                  <a:schemeClr val="accent1">
                    <a:lumMod val="75000"/>
                  </a:schemeClr>
                </a:solidFill>
                <a:latin typeface="Verdana"/>
                <a:ea typeface="Verdana"/>
                <a:cs typeface="Verdana" charset="0"/>
              </a:rPr>
              <a:t> </a:t>
            </a:r>
            <a:endParaRPr lang="es-ES_tradnl" sz="3200" dirty="0">
              <a:solidFill>
                <a:schemeClr val="accent1">
                  <a:lumMod val="75000"/>
                </a:schemeClr>
              </a:solidFill>
              <a:latin typeface="Verdana" charset="0"/>
              <a:ea typeface="Verdana" charset="0"/>
              <a:cs typeface="Verdana"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31" y="0"/>
            <a:ext cx="12241231" cy="1331358"/>
          </a:xfrm>
          <a:prstGeom prst="rect">
            <a:avLst/>
          </a:prstGeom>
        </p:spPr>
      </p:pic>
      <p:grpSp>
        <p:nvGrpSpPr>
          <p:cNvPr id="7" name="Agrupar 6"/>
          <p:cNvGrpSpPr/>
          <p:nvPr/>
        </p:nvGrpSpPr>
        <p:grpSpPr>
          <a:xfrm>
            <a:off x="1031922" y="290517"/>
            <a:ext cx="3790289" cy="836022"/>
            <a:chOff x="7961531" y="290517"/>
            <a:chExt cx="3790289" cy="836022"/>
          </a:xfrm>
        </p:grpSpPr>
        <p:pic>
          <p:nvPicPr>
            <p:cNvPr id="14" name="Imagen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1531" y="368570"/>
              <a:ext cx="1900470" cy="667186"/>
            </a:xfrm>
            <a:prstGeom prst="rect">
              <a:avLst/>
            </a:prstGeom>
          </p:spPr>
        </p:pic>
        <p:pic>
          <p:nvPicPr>
            <p:cNvPr id="16" name="Imagen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8194" y="473725"/>
              <a:ext cx="1563626" cy="451861"/>
            </a:xfrm>
            <a:prstGeom prst="rect">
              <a:avLst/>
            </a:prstGeom>
          </p:spPr>
        </p:pic>
        <p:cxnSp>
          <p:nvCxnSpPr>
            <p:cNvPr id="19" name="Conector recto 18"/>
            <p:cNvCxnSpPr/>
            <p:nvPr/>
          </p:nvCxnSpPr>
          <p:spPr>
            <a:xfrm>
              <a:off x="9973570" y="290517"/>
              <a:ext cx="0" cy="836022"/>
            </a:xfrm>
            <a:prstGeom prst="line">
              <a:avLst/>
            </a:prstGeom>
            <a:ln w="3175">
              <a:solidFill>
                <a:schemeClr val="bg1">
                  <a:alpha val="16000"/>
                </a:schemeClr>
              </a:solidFill>
            </a:ln>
          </p:spPr>
          <p:style>
            <a:lnRef idx="1">
              <a:schemeClr val="accent1"/>
            </a:lnRef>
            <a:fillRef idx="0">
              <a:schemeClr val="accent1"/>
            </a:fillRef>
            <a:effectRef idx="0">
              <a:schemeClr val="accent1"/>
            </a:effectRef>
            <a:fontRef idx="minor">
              <a:schemeClr val="tx1"/>
            </a:fontRef>
          </p:style>
        </p:cxnSp>
      </p:grpSp>
      <p:pic>
        <p:nvPicPr>
          <p:cNvPr id="20" name="Imagen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2233" y="509874"/>
            <a:ext cx="5562203" cy="1015643"/>
          </a:xfrm>
          <a:prstGeom prst="rect">
            <a:avLst/>
          </a:prstGeom>
        </p:spPr>
      </p:pic>
      <p:sp>
        <p:nvSpPr>
          <p:cNvPr id="21" name="CuadroTexto 20">
            <a:extLst>
              <a:ext uri="{FF2B5EF4-FFF2-40B4-BE49-F238E27FC236}">
                <a16:creationId xmlns:a16="http://schemas.microsoft.com/office/drawing/2014/main" id="{C6B1EC9B-E6C6-9737-54A2-37962DA937B7}"/>
              </a:ext>
            </a:extLst>
          </p:cNvPr>
          <p:cNvSpPr txBox="1"/>
          <p:nvPr/>
        </p:nvSpPr>
        <p:spPr>
          <a:xfrm>
            <a:off x="1975210" y="1599637"/>
            <a:ext cx="6000173" cy="646331"/>
          </a:xfrm>
          <a:prstGeom prst="rect">
            <a:avLst/>
          </a:prstGeom>
          <a:noFill/>
        </p:spPr>
        <p:txBody>
          <a:bodyPr wrap="square" lIns="91440" tIns="45720" rIns="91440" bIns="45720" rtlCol="0" anchor="t">
            <a:spAutoFit/>
          </a:bodyPr>
          <a:lstStyle/>
          <a:p>
            <a:pPr algn="just"/>
            <a:endParaRPr lang="es-ES" dirty="0">
              <a:latin typeface="Franklin Gothic Medium"/>
            </a:endParaRPr>
          </a:p>
          <a:p>
            <a:pPr algn="just"/>
            <a:endParaRPr lang="es-ES" dirty="0">
              <a:latin typeface="Franklin Gothic Medium"/>
            </a:endParaRPr>
          </a:p>
        </p:txBody>
      </p:sp>
      <p:sp>
        <p:nvSpPr>
          <p:cNvPr id="4" name="AutoShape 6" descr="Imágenes de Sanciones - Descarga gratuita en Freepi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6" name="Imagen 5"/>
          <p:cNvPicPr>
            <a:picLocks noChangeAspect="1"/>
          </p:cNvPicPr>
          <p:nvPr/>
        </p:nvPicPr>
        <p:blipFill>
          <a:blip r:embed="rId6"/>
          <a:stretch>
            <a:fillRect/>
          </a:stretch>
        </p:blipFill>
        <p:spPr>
          <a:xfrm>
            <a:off x="7918451" y="2245968"/>
            <a:ext cx="3654460" cy="3654460"/>
          </a:xfrm>
          <a:prstGeom prst="rect">
            <a:avLst/>
          </a:prstGeom>
        </p:spPr>
      </p:pic>
      <p:sp>
        <p:nvSpPr>
          <p:cNvPr id="8" name="CuadroTexto 7"/>
          <p:cNvSpPr txBox="1"/>
          <p:nvPr/>
        </p:nvSpPr>
        <p:spPr>
          <a:xfrm>
            <a:off x="307975" y="2047664"/>
            <a:ext cx="7392236" cy="4001095"/>
          </a:xfrm>
          <a:prstGeom prst="rect">
            <a:avLst/>
          </a:prstGeom>
          <a:noFill/>
        </p:spPr>
        <p:txBody>
          <a:bodyPr wrap="square" rtlCol="0">
            <a:spAutoFit/>
          </a:bodyPr>
          <a:lstStyle/>
          <a:p>
            <a:endParaRPr lang="es-ES" b="1" dirty="0" smtClean="0"/>
          </a:p>
          <a:p>
            <a:pPr marL="285750" indent="-285750">
              <a:buFont typeface="Wingdings" panose="05000000000000000000" pitchFamily="2" charset="2"/>
              <a:buChar char="Ø"/>
            </a:pPr>
            <a:r>
              <a:rPr lang="es-ES" b="1" dirty="0" smtClean="0">
                <a:solidFill>
                  <a:schemeClr val="accent1">
                    <a:lumMod val="75000"/>
                  </a:schemeClr>
                </a:solidFill>
              </a:rPr>
              <a:t>Privativas de libertad</a:t>
            </a:r>
          </a:p>
          <a:p>
            <a:endParaRPr lang="es-ES" b="1" dirty="0">
              <a:solidFill>
                <a:schemeClr val="accent1">
                  <a:lumMod val="75000"/>
                </a:schemeClr>
              </a:solidFill>
            </a:endParaRPr>
          </a:p>
          <a:p>
            <a:pPr marL="800100" lvl="1" indent="-342900">
              <a:buFont typeface="+mj-lt"/>
              <a:buAutoNum type="alphaLcParenR" startAt="2"/>
            </a:pPr>
            <a:r>
              <a:rPr lang="es-ES" b="1" dirty="0" smtClean="0">
                <a:solidFill>
                  <a:schemeClr val="accent1"/>
                </a:solidFill>
                <a:latin typeface="Franklin Gothic Book" panose="020B0503020102020204" pitchFamily="34" charset="0"/>
              </a:rPr>
              <a:t>Régimen cerrado con programa de reinserción social:</a:t>
            </a:r>
            <a:r>
              <a:rPr lang="es-ES" b="1" dirty="0" smtClean="0">
                <a:solidFill>
                  <a:schemeClr val="accent1">
                    <a:lumMod val="75000"/>
                  </a:schemeClr>
                </a:solidFill>
                <a:latin typeface="Franklin Gothic Book" panose="020B0503020102020204" pitchFamily="34" charset="0"/>
              </a:rPr>
              <a:t>  </a:t>
            </a:r>
            <a:r>
              <a:rPr lang="es-ES" dirty="0" smtClean="0">
                <a:latin typeface="Franklin Gothic Book" panose="020B0503020102020204" pitchFamily="34" charset="0"/>
              </a:rPr>
              <a:t>Se ejecuta en centros cerrados (CRC) y consiste en la residencia obligatoria del joven en el centro. El perímetro del lugar está resguardado por Gendarmería. </a:t>
            </a:r>
          </a:p>
          <a:p>
            <a:pPr marL="914400" lvl="1" indent="-457200">
              <a:buFont typeface="+mj-lt"/>
              <a:buAutoNum type="alphaLcParenR" startAt="2"/>
            </a:pPr>
            <a:endParaRPr lang="es-ES" dirty="0" smtClean="0">
              <a:latin typeface="Franklin Gothic Book" panose="020B0503020102020204" pitchFamily="34" charset="0"/>
            </a:endParaRPr>
          </a:p>
          <a:p>
            <a:pPr lvl="1"/>
            <a:r>
              <a:rPr lang="es-ES" dirty="0" smtClean="0">
                <a:latin typeface="Franklin Gothic Book" panose="020B0503020102020204" pitchFamily="34" charset="0"/>
              </a:rPr>
              <a:t>Ambos regímenes incluyen la continuación de estudios, aprendizaje de oficios, el tratamiento de adicciones y el fortalecimiento del vínculo con la familia. </a:t>
            </a:r>
          </a:p>
          <a:p>
            <a:pPr lvl="1"/>
            <a:endParaRPr lang="es-ES" dirty="0" smtClean="0">
              <a:latin typeface="Franklin Gothic Book" panose="020B0503020102020204" pitchFamily="34" charset="0"/>
            </a:endParaRPr>
          </a:p>
          <a:p>
            <a:pPr lvl="1"/>
            <a:endParaRPr lang="es-ES" dirty="0"/>
          </a:p>
          <a:p>
            <a:pPr marL="285750" indent="-285750">
              <a:buFont typeface="Wingdings" panose="05000000000000000000" pitchFamily="2" charset="2"/>
              <a:buChar char="Ø"/>
            </a:pPr>
            <a:endParaRPr lang="es-CL" sz="2000" b="1" dirty="0">
              <a:solidFill>
                <a:schemeClr val="accent2">
                  <a:lumMod val="75000"/>
                </a:schemeClr>
              </a:solidFill>
            </a:endParaRPr>
          </a:p>
        </p:txBody>
      </p:sp>
    </p:spTree>
    <p:extLst>
      <p:ext uri="{BB962C8B-B14F-4D97-AF65-F5344CB8AC3E}">
        <p14:creationId xmlns:p14="http://schemas.microsoft.com/office/powerpoint/2010/main" val="36768796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Agrupar 6"/>
          <p:cNvGrpSpPr/>
          <p:nvPr/>
        </p:nvGrpSpPr>
        <p:grpSpPr>
          <a:xfrm>
            <a:off x="1031922" y="290517"/>
            <a:ext cx="3790289" cy="836022"/>
            <a:chOff x="7961531" y="290517"/>
            <a:chExt cx="3790289" cy="836022"/>
          </a:xfrm>
        </p:grpSpPr>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1531" y="368570"/>
              <a:ext cx="1900470" cy="667186"/>
            </a:xfrm>
            <a:prstGeom prst="rect">
              <a:avLst/>
            </a:prstGeom>
          </p:spPr>
        </p:pic>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8194" y="473725"/>
              <a:ext cx="1563626" cy="451861"/>
            </a:xfrm>
            <a:prstGeom prst="rect">
              <a:avLst/>
            </a:prstGeom>
          </p:spPr>
        </p:pic>
        <p:cxnSp>
          <p:nvCxnSpPr>
            <p:cNvPr id="19" name="Conector recto 18"/>
            <p:cNvCxnSpPr/>
            <p:nvPr/>
          </p:nvCxnSpPr>
          <p:spPr>
            <a:xfrm>
              <a:off x="9973570" y="290517"/>
              <a:ext cx="0" cy="836022"/>
            </a:xfrm>
            <a:prstGeom prst="line">
              <a:avLst/>
            </a:prstGeom>
            <a:ln w="3175">
              <a:solidFill>
                <a:schemeClr val="bg1">
                  <a:alpha val="16000"/>
                </a:schemeClr>
              </a:solidFill>
            </a:ln>
          </p:spPr>
          <p:style>
            <a:lnRef idx="1">
              <a:schemeClr val="accent1"/>
            </a:lnRef>
            <a:fillRef idx="0">
              <a:schemeClr val="accent1"/>
            </a:fillRef>
            <a:effectRef idx="0">
              <a:schemeClr val="accent1"/>
            </a:effectRef>
            <a:fontRef idx="minor">
              <a:schemeClr val="tx1"/>
            </a:fontRef>
          </p:style>
        </p:cxnSp>
      </p:grpSp>
      <p:sp>
        <p:nvSpPr>
          <p:cNvPr id="21" name="CuadroTexto 20">
            <a:extLst>
              <a:ext uri="{FF2B5EF4-FFF2-40B4-BE49-F238E27FC236}">
                <a16:creationId xmlns:a16="http://schemas.microsoft.com/office/drawing/2014/main" id="{C6B1EC9B-E6C6-9737-54A2-37962DA937B7}"/>
              </a:ext>
            </a:extLst>
          </p:cNvPr>
          <p:cNvSpPr txBox="1"/>
          <p:nvPr/>
        </p:nvSpPr>
        <p:spPr>
          <a:xfrm>
            <a:off x="-116520" y="2551149"/>
            <a:ext cx="6000173" cy="646331"/>
          </a:xfrm>
          <a:prstGeom prst="rect">
            <a:avLst/>
          </a:prstGeom>
          <a:noFill/>
        </p:spPr>
        <p:txBody>
          <a:bodyPr wrap="square" lIns="91440" tIns="45720" rIns="91440" bIns="45720" rtlCol="0" anchor="t">
            <a:spAutoFit/>
          </a:bodyPr>
          <a:lstStyle/>
          <a:p>
            <a:pPr algn="just"/>
            <a:endParaRPr lang="es-ES" dirty="0">
              <a:latin typeface="Franklin Gothic Medium"/>
            </a:endParaRPr>
          </a:p>
          <a:p>
            <a:pPr algn="just"/>
            <a:endParaRPr lang="es-ES" dirty="0">
              <a:latin typeface="Franklin Gothic Medium"/>
            </a:endParaRPr>
          </a:p>
        </p:txBody>
      </p:sp>
      <p:sp>
        <p:nvSpPr>
          <p:cNvPr id="4" name="AutoShape 6" descr="Imágenes de Sanciones - Descarga gratuita en Freepi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22" name="object 2"/>
          <p:cNvPicPr/>
          <p:nvPr/>
        </p:nvPicPr>
        <p:blipFill>
          <a:blip r:embed="rId4" cstate="print"/>
          <a:stretch>
            <a:fillRect/>
          </a:stretch>
        </p:blipFill>
        <p:spPr>
          <a:xfrm>
            <a:off x="0" y="0"/>
            <a:ext cx="12192000" cy="6844613"/>
          </a:xfrm>
          <a:prstGeom prst="rect">
            <a:avLst/>
          </a:prstGeom>
        </p:spPr>
      </p:pic>
    </p:spTree>
    <p:extLst>
      <p:ext uri="{BB962C8B-B14F-4D97-AF65-F5344CB8AC3E}">
        <p14:creationId xmlns:p14="http://schemas.microsoft.com/office/powerpoint/2010/main" val="23794086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
          <p:cNvPicPr/>
          <p:nvPr/>
        </p:nvPicPr>
        <p:blipFill>
          <a:blip r:embed="rId2" cstate="print"/>
          <a:stretch>
            <a:fillRect/>
          </a:stretch>
        </p:blipFill>
        <p:spPr>
          <a:xfrm>
            <a:off x="0" y="-135172"/>
            <a:ext cx="12192000" cy="6993172"/>
          </a:xfrm>
          <a:prstGeom prst="rect">
            <a:avLst/>
          </a:prstGeom>
        </p:spPr>
      </p:pic>
    </p:spTree>
    <p:extLst>
      <p:ext uri="{BB962C8B-B14F-4D97-AF65-F5344CB8AC3E}">
        <p14:creationId xmlns:p14="http://schemas.microsoft.com/office/powerpoint/2010/main" val="3954649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a:p>
        </p:txBody>
      </p:sp>
      <p:pic>
        <p:nvPicPr>
          <p:cNvPr id="4" name="object 2"/>
          <p:cNvPicPr/>
          <p:nvPr/>
        </p:nvPicPr>
        <p:blipFill>
          <a:blip r:embed="rId2" cstate="print"/>
          <a:stretch>
            <a:fillRect/>
          </a:stretch>
        </p:blipFill>
        <p:spPr>
          <a:xfrm>
            <a:off x="1357243" y="848360"/>
            <a:ext cx="9257748" cy="5162826"/>
          </a:xfrm>
          <a:prstGeom prst="rect">
            <a:avLst/>
          </a:prstGeom>
        </p:spPr>
      </p:pic>
    </p:spTree>
    <p:extLst>
      <p:ext uri="{BB962C8B-B14F-4D97-AF65-F5344CB8AC3E}">
        <p14:creationId xmlns:p14="http://schemas.microsoft.com/office/powerpoint/2010/main" val="26061223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a:p>
        </p:txBody>
      </p:sp>
      <p:pic>
        <p:nvPicPr>
          <p:cNvPr id="4" name="object 2"/>
          <p:cNvPicPr/>
          <p:nvPr/>
        </p:nvPicPr>
        <p:blipFill>
          <a:blip r:embed="rId2" cstate="print"/>
          <a:stretch>
            <a:fillRect/>
          </a:stretch>
        </p:blipFill>
        <p:spPr>
          <a:xfrm>
            <a:off x="0" y="0"/>
            <a:ext cx="12192000" cy="6925586"/>
          </a:xfrm>
          <a:prstGeom prst="rect">
            <a:avLst/>
          </a:prstGeom>
        </p:spPr>
      </p:pic>
    </p:spTree>
    <p:extLst>
      <p:ext uri="{BB962C8B-B14F-4D97-AF65-F5344CB8AC3E}">
        <p14:creationId xmlns:p14="http://schemas.microsoft.com/office/powerpoint/2010/main" val="24945509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a:p>
        </p:txBody>
      </p:sp>
      <p:pic>
        <p:nvPicPr>
          <p:cNvPr id="4" name="Imagen 3"/>
          <p:cNvPicPr>
            <a:picLocks noChangeAspect="1"/>
          </p:cNvPicPr>
          <p:nvPr/>
        </p:nvPicPr>
        <p:blipFill rotWithShape="1">
          <a:blip r:embed="rId2"/>
          <a:srcRect b="21138"/>
          <a:stretch/>
        </p:blipFill>
        <p:spPr>
          <a:xfrm>
            <a:off x="448758" y="865492"/>
            <a:ext cx="11024312" cy="4326709"/>
          </a:xfrm>
          <a:prstGeom prst="rect">
            <a:avLst/>
          </a:prstGeom>
        </p:spPr>
      </p:pic>
    </p:spTree>
    <p:extLst>
      <p:ext uri="{BB962C8B-B14F-4D97-AF65-F5344CB8AC3E}">
        <p14:creationId xmlns:p14="http://schemas.microsoft.com/office/powerpoint/2010/main" val="40005966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dirty="0"/>
          </a:p>
        </p:txBody>
      </p:sp>
      <p:pic>
        <p:nvPicPr>
          <p:cNvPr id="4" name="object 2"/>
          <p:cNvPicPr/>
          <p:nvPr/>
        </p:nvPicPr>
        <p:blipFill rotWithShape="1">
          <a:blip r:embed="rId2" cstate="print"/>
          <a:srcRect b="21252"/>
          <a:stretch/>
        </p:blipFill>
        <p:spPr>
          <a:xfrm>
            <a:off x="1355770" y="1027906"/>
            <a:ext cx="9752202" cy="5017197"/>
          </a:xfrm>
          <a:prstGeom prst="rect">
            <a:avLst/>
          </a:prstGeom>
        </p:spPr>
      </p:pic>
    </p:spTree>
    <p:extLst>
      <p:ext uri="{BB962C8B-B14F-4D97-AF65-F5344CB8AC3E}">
        <p14:creationId xmlns:p14="http://schemas.microsoft.com/office/powerpoint/2010/main" val="1586384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p:cNvSpPr/>
          <p:nvPr/>
        </p:nvSpPr>
        <p:spPr>
          <a:xfrm>
            <a:off x="5657798" y="2519508"/>
            <a:ext cx="1288869" cy="87086"/>
          </a:xfrm>
          <a:prstGeom prst="rect">
            <a:avLst/>
          </a:prstGeom>
          <a:solidFill>
            <a:srgbClr val="4B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4BC5FF"/>
              </a:solidFill>
            </a:endParaRPr>
          </a:p>
        </p:txBody>
      </p:sp>
      <p:sp>
        <p:nvSpPr>
          <p:cNvPr id="18" name="CuadroTexto 17"/>
          <p:cNvSpPr txBox="1"/>
          <p:nvPr/>
        </p:nvSpPr>
        <p:spPr>
          <a:xfrm>
            <a:off x="1299142" y="1719677"/>
            <a:ext cx="5482512" cy="1077218"/>
          </a:xfrm>
          <a:prstGeom prst="rect">
            <a:avLst/>
          </a:prstGeom>
          <a:noFill/>
        </p:spPr>
        <p:txBody>
          <a:bodyPr wrap="square" lIns="91440" tIns="45720" rIns="91440" bIns="45720" rtlCol="0" anchor="t">
            <a:spAutoFit/>
          </a:bodyPr>
          <a:lstStyle/>
          <a:p>
            <a:pPr algn="ctr"/>
            <a:r>
              <a:rPr lang="es-ES_tradnl" sz="3200" dirty="0">
                <a:solidFill>
                  <a:schemeClr val="accent1">
                    <a:lumMod val="75000"/>
                  </a:schemeClr>
                </a:solidFill>
                <a:latin typeface="Verdana"/>
                <a:ea typeface="Verdana"/>
                <a:cs typeface="Verdana" charset="0"/>
              </a:rPr>
              <a:t>¿Qué es la Defensoría Penal Pública?</a:t>
            </a:r>
            <a:endParaRPr lang="es-ES_tradnl" sz="5400" dirty="0">
              <a:solidFill>
                <a:schemeClr val="accent1">
                  <a:lumMod val="75000"/>
                </a:schemeClr>
              </a:solidFill>
              <a:latin typeface="Verdana" charset="0"/>
              <a:ea typeface="Verdana" charset="0"/>
              <a:cs typeface="Verdana"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31" y="0"/>
            <a:ext cx="12241231" cy="1331358"/>
          </a:xfrm>
          <a:prstGeom prst="rect">
            <a:avLst/>
          </a:prstGeom>
        </p:spPr>
      </p:pic>
      <p:grpSp>
        <p:nvGrpSpPr>
          <p:cNvPr id="7" name="Agrupar 6"/>
          <p:cNvGrpSpPr/>
          <p:nvPr/>
        </p:nvGrpSpPr>
        <p:grpSpPr>
          <a:xfrm>
            <a:off x="1031922" y="290517"/>
            <a:ext cx="3790289" cy="836022"/>
            <a:chOff x="7961531" y="290517"/>
            <a:chExt cx="3790289" cy="836022"/>
          </a:xfrm>
        </p:grpSpPr>
        <p:pic>
          <p:nvPicPr>
            <p:cNvPr id="14" name="Imagen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1531" y="368570"/>
              <a:ext cx="1900470" cy="667186"/>
            </a:xfrm>
            <a:prstGeom prst="rect">
              <a:avLst/>
            </a:prstGeom>
          </p:spPr>
        </p:pic>
        <p:pic>
          <p:nvPicPr>
            <p:cNvPr id="16" name="Imagen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8194" y="473725"/>
              <a:ext cx="1563626" cy="451861"/>
            </a:xfrm>
            <a:prstGeom prst="rect">
              <a:avLst/>
            </a:prstGeom>
          </p:spPr>
        </p:pic>
        <p:cxnSp>
          <p:nvCxnSpPr>
            <p:cNvPr id="19" name="Conector recto 18"/>
            <p:cNvCxnSpPr/>
            <p:nvPr/>
          </p:nvCxnSpPr>
          <p:spPr>
            <a:xfrm>
              <a:off x="9973570" y="290517"/>
              <a:ext cx="0" cy="836022"/>
            </a:xfrm>
            <a:prstGeom prst="line">
              <a:avLst/>
            </a:prstGeom>
            <a:ln w="3175">
              <a:solidFill>
                <a:schemeClr val="bg1">
                  <a:alpha val="16000"/>
                </a:schemeClr>
              </a:solidFill>
            </a:ln>
          </p:spPr>
          <p:style>
            <a:lnRef idx="1">
              <a:schemeClr val="accent1"/>
            </a:lnRef>
            <a:fillRef idx="0">
              <a:schemeClr val="accent1"/>
            </a:fillRef>
            <a:effectRef idx="0">
              <a:schemeClr val="accent1"/>
            </a:effectRef>
            <a:fontRef idx="minor">
              <a:schemeClr val="tx1"/>
            </a:fontRef>
          </p:style>
        </p:cxnSp>
      </p:grpSp>
      <p:pic>
        <p:nvPicPr>
          <p:cNvPr id="15" name="Imagen 14"/>
          <p:cNvPicPr>
            <a:picLocks noChangeAspect="1"/>
          </p:cNvPicPr>
          <p:nvPr/>
        </p:nvPicPr>
        <p:blipFill rotWithShape="1">
          <a:blip r:embed="rId3">
            <a:alphaModFix amt="7000"/>
            <a:extLst>
              <a:ext uri="{28A0092B-C50C-407E-A947-70E740481C1C}">
                <a14:useLocalDpi xmlns:a14="http://schemas.microsoft.com/office/drawing/2010/main" val="0"/>
              </a:ext>
            </a:extLst>
          </a:blip>
          <a:srcRect r="54423"/>
          <a:stretch/>
        </p:blipFill>
        <p:spPr>
          <a:xfrm>
            <a:off x="-602246" y="-344253"/>
            <a:ext cx="2679515" cy="2063930"/>
          </a:xfrm>
          <a:prstGeom prst="rect">
            <a:avLst/>
          </a:prstGeom>
          <a:noFill/>
        </p:spPr>
      </p:pic>
      <p:pic>
        <p:nvPicPr>
          <p:cNvPr id="20" name="Imagen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2233" y="509874"/>
            <a:ext cx="5562203" cy="1015643"/>
          </a:xfrm>
          <a:prstGeom prst="rect">
            <a:avLst/>
          </a:prstGeom>
        </p:spPr>
      </p:pic>
      <p:pic>
        <p:nvPicPr>
          <p:cNvPr id="2" name="Imagen 1"/>
          <p:cNvPicPr>
            <a:picLocks noChangeAspect="1"/>
          </p:cNvPicPr>
          <p:nvPr/>
        </p:nvPicPr>
        <p:blipFill rotWithShape="1">
          <a:blip r:embed="rId6">
            <a:extLst>
              <a:ext uri="{28A0092B-C50C-407E-A947-70E740481C1C}">
                <a14:useLocalDpi xmlns:a14="http://schemas.microsoft.com/office/drawing/2010/main" val="0"/>
              </a:ext>
            </a:extLst>
          </a:blip>
          <a:srcRect l="-832" t="9873" r="832" b="9113"/>
          <a:stretch/>
        </p:blipFill>
        <p:spPr>
          <a:xfrm>
            <a:off x="8765914" y="1841232"/>
            <a:ext cx="2632530" cy="4670325"/>
          </a:xfrm>
          <a:prstGeom prst="rect">
            <a:avLst/>
          </a:prstGeom>
          <a:effectLst>
            <a:glow rad="127000">
              <a:schemeClr val="accent1">
                <a:alpha val="0"/>
              </a:schemeClr>
            </a:glow>
            <a:softEdge rad="685800"/>
          </a:effectLst>
        </p:spPr>
      </p:pic>
      <p:sp>
        <p:nvSpPr>
          <p:cNvPr id="3" name="CuadroTexto 2"/>
          <p:cNvSpPr txBox="1"/>
          <p:nvPr/>
        </p:nvSpPr>
        <p:spPr>
          <a:xfrm>
            <a:off x="536331" y="2882526"/>
            <a:ext cx="6154615" cy="3970318"/>
          </a:xfrm>
          <a:prstGeom prst="rect">
            <a:avLst/>
          </a:prstGeom>
          <a:noFill/>
        </p:spPr>
        <p:txBody>
          <a:bodyPr wrap="square" lIns="91440" tIns="45720" rIns="91440" bIns="45720" rtlCol="0" anchor="t">
            <a:spAutoFit/>
          </a:bodyPr>
          <a:lstStyle/>
          <a:p>
            <a:pPr algn="just"/>
            <a:r>
              <a:rPr lang="es-ES" dirty="0">
                <a:latin typeface="Franklin Gothic Book" panose="020B0503020102020204" pitchFamily="34" charset="0"/>
              </a:rPr>
              <a:t>Es una Institución Pública, encargada de entregar defensa técnica tanto a imputados como condenados que no cuenten con un abogado. </a:t>
            </a:r>
          </a:p>
          <a:p>
            <a:pPr algn="just"/>
            <a:endParaRPr lang="es-ES" dirty="0">
              <a:latin typeface="Franklin Gothic Book" panose="020B0503020102020204" pitchFamily="34" charset="0"/>
            </a:endParaRPr>
          </a:p>
          <a:p>
            <a:pPr algn="just"/>
            <a:r>
              <a:rPr lang="es-ES" dirty="0">
                <a:latin typeface="Franklin Gothic Book" panose="020B0503020102020204" pitchFamily="34" charset="0"/>
              </a:rPr>
              <a:t>Velando además, por la dignidad y los derechos humanos de cada uno de los representados, sin importar su situación económica, social o cultural. </a:t>
            </a:r>
          </a:p>
          <a:p>
            <a:pPr algn="just"/>
            <a:endParaRPr lang="es-ES" dirty="0">
              <a:latin typeface="Franklin Gothic Book" panose="020B0503020102020204" pitchFamily="34" charset="0"/>
            </a:endParaRPr>
          </a:p>
          <a:p>
            <a:pPr algn="just"/>
            <a:r>
              <a:rPr lang="es-ES" dirty="0">
                <a:latin typeface="Franklin Gothic Book" panose="020B0503020102020204" pitchFamily="34" charset="0"/>
              </a:rPr>
              <a:t>Es un servicio gratuito para los que no tengan recursos para pagarlo y para jóvenes mayores de 14 y menores de 18 años. Sin embargo, para aquellos que si tengan ingresos, deberán pagar una parte o el valor total de la defensa. </a:t>
            </a:r>
          </a:p>
          <a:p>
            <a:pPr algn="just"/>
            <a:endParaRPr lang="es-ES" dirty="0">
              <a:latin typeface="Franklin Gothic Medium"/>
            </a:endParaRPr>
          </a:p>
          <a:p>
            <a:pPr algn="just"/>
            <a:endParaRPr lang="es-ES" dirty="0">
              <a:latin typeface="Franklin Gothic Medium"/>
            </a:endParaRPr>
          </a:p>
        </p:txBody>
      </p:sp>
    </p:spTree>
    <p:extLst>
      <p:ext uri="{BB962C8B-B14F-4D97-AF65-F5344CB8AC3E}">
        <p14:creationId xmlns:p14="http://schemas.microsoft.com/office/powerpoint/2010/main" val="116248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2419" y="5640376"/>
            <a:ext cx="2250552" cy="790087"/>
          </a:xfrm>
          <a:prstGeom prst="rect">
            <a:avLst/>
          </a:prstGeom>
        </p:spPr>
      </p:pic>
      <p:sp>
        <p:nvSpPr>
          <p:cNvPr id="17" name="Rectángulo 16"/>
          <p:cNvSpPr/>
          <p:nvPr/>
        </p:nvSpPr>
        <p:spPr>
          <a:xfrm>
            <a:off x="7519233" y="1322468"/>
            <a:ext cx="1288869" cy="87086"/>
          </a:xfrm>
          <a:prstGeom prst="rect">
            <a:avLst/>
          </a:prstGeom>
          <a:solidFill>
            <a:srgbClr val="4B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4BC5FF"/>
              </a:solidFill>
            </a:endParaRPr>
          </a:p>
        </p:txBody>
      </p:sp>
      <p:sp>
        <p:nvSpPr>
          <p:cNvPr id="18" name="CuadroTexto 17"/>
          <p:cNvSpPr txBox="1"/>
          <p:nvPr/>
        </p:nvSpPr>
        <p:spPr>
          <a:xfrm>
            <a:off x="1940448" y="541214"/>
            <a:ext cx="7752523" cy="1077218"/>
          </a:xfrm>
          <a:prstGeom prst="rect">
            <a:avLst/>
          </a:prstGeom>
          <a:noFill/>
        </p:spPr>
        <p:txBody>
          <a:bodyPr wrap="square" rtlCol="0">
            <a:spAutoFit/>
          </a:bodyPr>
          <a:lstStyle/>
          <a:p>
            <a:pPr algn="ctr"/>
            <a:r>
              <a:rPr lang="es-ES_tradnl" sz="3200" dirty="0">
                <a:solidFill>
                  <a:schemeClr val="accent1">
                    <a:lumMod val="75000"/>
                  </a:schemeClr>
                </a:solidFill>
                <a:latin typeface="Verdana" charset="0"/>
                <a:ea typeface="Verdana" charset="0"/>
                <a:cs typeface="Verdana" charset="0"/>
              </a:rPr>
              <a:t>Ley de Responsabilidad Penal Adolescente</a:t>
            </a:r>
            <a:endParaRPr lang="es-ES_tradnl" sz="5400" dirty="0">
              <a:solidFill>
                <a:schemeClr val="accent1">
                  <a:lumMod val="75000"/>
                </a:schemeClr>
              </a:solidFill>
              <a:latin typeface="Verdana" charset="0"/>
              <a:ea typeface="Verdana" charset="0"/>
              <a:cs typeface="Verdana" charset="0"/>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1" y="5526642"/>
            <a:ext cx="12241231" cy="1331358"/>
          </a:xfrm>
          <a:prstGeom prst="rect">
            <a:avLst/>
          </a:prstGeom>
        </p:spPr>
      </p:pic>
      <p:grpSp>
        <p:nvGrpSpPr>
          <p:cNvPr id="7" name="Agrupar 6"/>
          <p:cNvGrpSpPr/>
          <p:nvPr/>
        </p:nvGrpSpPr>
        <p:grpSpPr>
          <a:xfrm>
            <a:off x="1031922" y="5817159"/>
            <a:ext cx="3790289" cy="836022"/>
            <a:chOff x="7961531" y="290517"/>
            <a:chExt cx="3790289" cy="836022"/>
          </a:xfrm>
        </p:grpSpPr>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1531" y="368570"/>
              <a:ext cx="1900470" cy="667186"/>
            </a:xfrm>
            <a:prstGeom prst="rect">
              <a:avLst/>
            </a:prstGeom>
          </p:spPr>
        </p:pic>
        <p:pic>
          <p:nvPicPr>
            <p:cNvPr id="16" name="Imagen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8194" y="473725"/>
              <a:ext cx="1563626" cy="451861"/>
            </a:xfrm>
            <a:prstGeom prst="rect">
              <a:avLst/>
            </a:prstGeom>
          </p:spPr>
        </p:pic>
        <p:cxnSp>
          <p:nvCxnSpPr>
            <p:cNvPr id="19" name="Conector recto 18"/>
            <p:cNvCxnSpPr/>
            <p:nvPr/>
          </p:nvCxnSpPr>
          <p:spPr>
            <a:xfrm>
              <a:off x="9973570" y="290517"/>
              <a:ext cx="0" cy="836022"/>
            </a:xfrm>
            <a:prstGeom prst="line">
              <a:avLst/>
            </a:prstGeom>
            <a:ln w="3175">
              <a:solidFill>
                <a:schemeClr val="bg1">
                  <a:alpha val="16000"/>
                </a:schemeClr>
              </a:solidFill>
            </a:ln>
          </p:spPr>
          <p:style>
            <a:lnRef idx="1">
              <a:schemeClr val="accent1"/>
            </a:lnRef>
            <a:fillRef idx="0">
              <a:schemeClr val="accent1"/>
            </a:fillRef>
            <a:effectRef idx="0">
              <a:schemeClr val="accent1"/>
            </a:effectRef>
            <a:fontRef idx="minor">
              <a:schemeClr val="tx1"/>
            </a:fontRef>
          </p:style>
        </p:cxnSp>
      </p:grpSp>
      <p:pic>
        <p:nvPicPr>
          <p:cNvPr id="15" name="Imagen 14"/>
          <p:cNvPicPr>
            <a:picLocks noChangeAspect="1"/>
          </p:cNvPicPr>
          <p:nvPr/>
        </p:nvPicPr>
        <p:blipFill rotWithShape="1">
          <a:blip r:embed="rId2">
            <a:alphaModFix amt="7000"/>
            <a:extLst>
              <a:ext uri="{28A0092B-C50C-407E-A947-70E740481C1C}">
                <a14:useLocalDpi xmlns:a14="http://schemas.microsoft.com/office/drawing/2010/main" val="0"/>
              </a:ext>
            </a:extLst>
          </a:blip>
          <a:srcRect r="54423"/>
          <a:stretch/>
        </p:blipFill>
        <p:spPr>
          <a:xfrm>
            <a:off x="-602246" y="5182389"/>
            <a:ext cx="2679515" cy="2063930"/>
          </a:xfrm>
          <a:prstGeom prst="rect">
            <a:avLst/>
          </a:prstGeom>
          <a:noFill/>
        </p:spPr>
      </p:pic>
      <p:pic>
        <p:nvPicPr>
          <p:cNvPr id="20" name="Imagen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5884" y="5728123"/>
            <a:ext cx="5081653" cy="927896"/>
          </a:xfrm>
          <a:prstGeom prst="rect">
            <a:avLst/>
          </a:prstGeom>
        </p:spPr>
      </p:pic>
      <p:sp>
        <p:nvSpPr>
          <p:cNvPr id="21" name="CuadroTexto 20"/>
          <p:cNvSpPr txBox="1"/>
          <p:nvPr/>
        </p:nvSpPr>
        <p:spPr>
          <a:xfrm>
            <a:off x="2780529" y="1901276"/>
            <a:ext cx="6154615" cy="3416320"/>
          </a:xfrm>
          <a:prstGeom prst="rect">
            <a:avLst/>
          </a:prstGeom>
          <a:noFill/>
        </p:spPr>
        <p:txBody>
          <a:bodyPr wrap="square" lIns="91440" tIns="45720" rIns="91440" bIns="45720" rtlCol="0" anchor="t">
            <a:spAutoFit/>
          </a:bodyPr>
          <a:lstStyle/>
          <a:p>
            <a:pPr algn="just"/>
            <a:r>
              <a:rPr lang="es-ES" dirty="0" smtClean="0">
                <a:latin typeface="Franklin Gothic Book" panose="020B0503020102020204" pitchFamily="34" charset="0"/>
              </a:rPr>
              <a:t>Esta Ley se aplica a los jóvenes que, al momento de cometer un delito, sean mayores de 14 años y menores de 18 años. </a:t>
            </a:r>
          </a:p>
          <a:p>
            <a:pPr algn="just"/>
            <a:endParaRPr lang="es-ES" b="1" dirty="0">
              <a:latin typeface="Franklin Gothic Book" panose="020B0503020102020204" pitchFamily="34" charset="0"/>
              <a:ea typeface="+mn-lt"/>
              <a:cs typeface="+mn-lt"/>
            </a:endParaRPr>
          </a:p>
          <a:p>
            <a:pPr algn="just"/>
            <a:r>
              <a:rPr lang="es-ES" dirty="0" smtClean="0">
                <a:latin typeface="Franklin Gothic Book" panose="020B0503020102020204" pitchFamily="34" charset="0"/>
                <a:ea typeface="+mn-lt"/>
                <a:cs typeface="+mn-lt"/>
              </a:rPr>
              <a:t>Se ciñe a lo recomendado por la Convención de Derechos del Niño, en cuanto a tomar en cuenta las características propias de la adolescencia, es decir, tomar en cuenta el ciclo vital del desarrollo en el que se encuentra. </a:t>
            </a:r>
          </a:p>
          <a:p>
            <a:pPr algn="just"/>
            <a:endParaRPr lang="es-ES" dirty="0">
              <a:latin typeface="Franklin Gothic Book" panose="020B0503020102020204" pitchFamily="34" charset="0"/>
              <a:ea typeface="+mn-lt"/>
              <a:cs typeface="+mn-lt"/>
            </a:endParaRPr>
          </a:p>
          <a:p>
            <a:pPr algn="just"/>
            <a:r>
              <a:rPr lang="es-ES" dirty="0">
                <a:latin typeface="Franklin Gothic Book" panose="020B0503020102020204" pitchFamily="34" charset="0"/>
                <a:ea typeface="+mn-lt"/>
                <a:cs typeface="+mn-lt"/>
              </a:rPr>
              <a:t>Por esto, las sanciones que se aplican están orientadas a la plena reinserción social del </a:t>
            </a:r>
            <a:r>
              <a:rPr lang="es-ES" dirty="0" smtClean="0">
                <a:latin typeface="Franklin Gothic Book" panose="020B0503020102020204" pitchFamily="34" charset="0"/>
                <a:ea typeface="+mn-lt"/>
                <a:cs typeface="+mn-lt"/>
              </a:rPr>
              <a:t>joven a través de programas especiales. </a:t>
            </a:r>
            <a:endParaRPr lang="es-ES" dirty="0">
              <a:latin typeface="Franklin Gothic Book" panose="020B0503020102020204" pitchFamily="34" charset="0"/>
            </a:endParaRPr>
          </a:p>
          <a:p>
            <a:pPr algn="just"/>
            <a:endParaRPr lang="es-ES" dirty="0">
              <a:latin typeface="Franklin Gothic Medium"/>
            </a:endParaRPr>
          </a:p>
        </p:txBody>
      </p:sp>
      <p:pic>
        <p:nvPicPr>
          <p:cNvPr id="2050" name="Picture 2" descr="REINSERCIÓN SOCIAL La reinserción social es entendida como un proceso  sistemático de acciones orientado a favorecer la reintegración a la  sociedad de una persona que ha sido condenada por infringir la le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11652" y="3295039"/>
            <a:ext cx="2581275" cy="17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27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31" y="5526642"/>
            <a:ext cx="12241231" cy="1331358"/>
          </a:xfrm>
          <a:prstGeom prst="rect">
            <a:avLst/>
          </a:prstGeom>
        </p:spPr>
      </p:pic>
      <p:pic>
        <p:nvPicPr>
          <p:cNvPr id="20" name="Imagen 19"/>
          <p:cNvPicPr>
            <a:picLocks noChangeAspect="1"/>
          </p:cNvPicPr>
          <p:nvPr/>
        </p:nvPicPr>
        <p:blipFill rotWithShape="1">
          <a:blip r:embed="rId3">
            <a:alphaModFix amt="7000"/>
            <a:extLst>
              <a:ext uri="{28A0092B-C50C-407E-A947-70E740481C1C}">
                <a14:useLocalDpi xmlns:a14="http://schemas.microsoft.com/office/drawing/2010/main" val="0"/>
              </a:ext>
            </a:extLst>
          </a:blip>
          <a:srcRect r="54423"/>
          <a:stretch/>
        </p:blipFill>
        <p:spPr>
          <a:xfrm>
            <a:off x="-602246" y="5182389"/>
            <a:ext cx="2679515" cy="2063930"/>
          </a:xfrm>
          <a:prstGeom prst="rect">
            <a:avLst/>
          </a:prstGeom>
          <a:noFill/>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8371" y="5471557"/>
            <a:ext cx="2285991" cy="1482089"/>
          </a:xfrm>
          <a:prstGeom prst="rect">
            <a:avLst/>
          </a:prstGeom>
        </p:spPr>
      </p:pic>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1681" y="5721911"/>
            <a:ext cx="2250552" cy="790087"/>
          </a:xfrm>
          <a:prstGeom prst="rect">
            <a:avLst/>
          </a:prstGeom>
        </p:spPr>
      </p:pic>
      <p:sp>
        <p:nvSpPr>
          <p:cNvPr id="21" name="Rectángulo 20"/>
          <p:cNvSpPr/>
          <p:nvPr/>
        </p:nvSpPr>
        <p:spPr>
          <a:xfrm>
            <a:off x="4782515" y="1275566"/>
            <a:ext cx="1288869" cy="87086"/>
          </a:xfrm>
          <a:prstGeom prst="rect">
            <a:avLst/>
          </a:prstGeom>
          <a:solidFill>
            <a:srgbClr val="4B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4BC5FF"/>
              </a:solidFill>
            </a:endParaRPr>
          </a:p>
        </p:txBody>
      </p:sp>
      <p:cxnSp>
        <p:nvCxnSpPr>
          <p:cNvPr id="25" name="Conector recto 24"/>
          <p:cNvCxnSpPr/>
          <p:nvPr/>
        </p:nvCxnSpPr>
        <p:spPr>
          <a:xfrm>
            <a:off x="9542269" y="5817159"/>
            <a:ext cx="0" cy="836022"/>
          </a:xfrm>
          <a:prstGeom prst="line">
            <a:avLst/>
          </a:prstGeom>
          <a:ln w="3175">
            <a:solidFill>
              <a:schemeClr val="bg1">
                <a:alpha val="16000"/>
              </a:schemeClr>
            </a:solidFill>
          </a:ln>
        </p:spPr>
        <p:style>
          <a:lnRef idx="1">
            <a:schemeClr val="accent1"/>
          </a:lnRef>
          <a:fillRef idx="0">
            <a:schemeClr val="accent1"/>
          </a:fillRef>
          <a:effectRef idx="0">
            <a:schemeClr val="accent1"/>
          </a:effectRef>
          <a:fontRef idx="minor">
            <a:schemeClr val="tx1"/>
          </a:fontRef>
        </p:style>
      </p:cxnSp>
      <p:sp>
        <p:nvSpPr>
          <p:cNvPr id="18" name="CuadroTexto 17"/>
          <p:cNvSpPr txBox="1"/>
          <p:nvPr/>
        </p:nvSpPr>
        <p:spPr>
          <a:xfrm>
            <a:off x="737511" y="490054"/>
            <a:ext cx="6506440" cy="1077218"/>
          </a:xfrm>
          <a:prstGeom prst="rect">
            <a:avLst/>
          </a:prstGeom>
          <a:noFill/>
        </p:spPr>
        <p:txBody>
          <a:bodyPr wrap="square" rtlCol="0">
            <a:spAutoFit/>
          </a:bodyPr>
          <a:lstStyle/>
          <a:p>
            <a:pPr algn="ctr"/>
            <a:r>
              <a:rPr lang="es-ES_tradnl" sz="3200" dirty="0" smtClean="0">
                <a:solidFill>
                  <a:schemeClr val="accent1">
                    <a:lumMod val="75000"/>
                  </a:schemeClr>
                </a:solidFill>
                <a:latin typeface="Verdana" charset="0"/>
                <a:ea typeface="Verdana" charset="0"/>
                <a:cs typeface="Verdana" charset="0"/>
              </a:rPr>
              <a:t>¿Por qué existe una Ley de RPA?</a:t>
            </a:r>
            <a:endParaRPr lang="es-ES_tradnl" sz="5400" dirty="0">
              <a:solidFill>
                <a:schemeClr val="accent1">
                  <a:lumMod val="75000"/>
                </a:schemeClr>
              </a:solidFill>
              <a:latin typeface="Verdana" charset="0"/>
              <a:ea typeface="Verdana" charset="0"/>
              <a:cs typeface="Verdana" charset="0"/>
            </a:endParaRPr>
          </a:p>
        </p:txBody>
      </p:sp>
      <p:sp>
        <p:nvSpPr>
          <p:cNvPr id="3" name="CuadroTexto 2">
            <a:extLst>
              <a:ext uri="{FF2B5EF4-FFF2-40B4-BE49-F238E27FC236}">
                <a16:creationId xmlns:a16="http://schemas.microsoft.com/office/drawing/2014/main" id="{C6B1EC9B-E6C6-9737-54A2-37962DA937B7}"/>
              </a:ext>
            </a:extLst>
          </p:cNvPr>
          <p:cNvSpPr txBox="1"/>
          <p:nvPr/>
        </p:nvSpPr>
        <p:spPr>
          <a:xfrm>
            <a:off x="737511" y="2048542"/>
            <a:ext cx="6000173" cy="3831818"/>
          </a:xfrm>
          <a:prstGeom prst="rect">
            <a:avLst/>
          </a:prstGeom>
          <a:noFill/>
        </p:spPr>
        <p:txBody>
          <a:bodyPr wrap="square" lIns="91440" tIns="45720" rIns="91440" bIns="45720" rtlCol="0" anchor="t">
            <a:spAutoFit/>
          </a:bodyPr>
          <a:lstStyle/>
          <a:p>
            <a:pPr algn="just">
              <a:lnSpc>
                <a:spcPct val="150000"/>
              </a:lnSpc>
            </a:pPr>
            <a:r>
              <a:rPr lang="es-ES" dirty="0" smtClean="0">
                <a:latin typeface="Franklin Gothic Book" panose="020B0503020102020204" pitchFamily="34" charset="0"/>
              </a:rPr>
              <a:t>Se crea a causa de las particularidades de los adolescentes. No sería justo que se les juzgara con los mismos estándares que a los adultos. </a:t>
            </a:r>
          </a:p>
          <a:p>
            <a:pPr algn="just">
              <a:lnSpc>
                <a:spcPct val="150000"/>
              </a:lnSpc>
            </a:pPr>
            <a:endParaRPr lang="es-ES" dirty="0">
              <a:latin typeface="Franklin Gothic Book" panose="020B0503020102020204" pitchFamily="34" charset="0"/>
            </a:endParaRPr>
          </a:p>
          <a:p>
            <a:pPr algn="just">
              <a:lnSpc>
                <a:spcPct val="150000"/>
              </a:lnSpc>
            </a:pPr>
            <a:r>
              <a:rPr lang="es-ES" dirty="0" smtClean="0">
                <a:latin typeface="Franklin Gothic Book" panose="020B0503020102020204" pitchFamily="34" charset="0"/>
              </a:rPr>
              <a:t>Son sujetos de especial cuidado, debido que se encuentran en una situación de vulnerabilidad derivada de su propia etapa de desarrollo emocional y mental. </a:t>
            </a:r>
            <a:endParaRPr lang="es-ES" dirty="0">
              <a:latin typeface="Franklin Gothic Book" panose="020B0503020102020204" pitchFamily="34" charset="0"/>
            </a:endParaRPr>
          </a:p>
          <a:p>
            <a:pPr algn="just"/>
            <a:endParaRPr lang="es-ES" dirty="0">
              <a:latin typeface="Franklin Gothic Medium"/>
            </a:endParaRPr>
          </a:p>
          <a:p>
            <a:pPr algn="just"/>
            <a:endParaRPr lang="es-ES" dirty="0">
              <a:latin typeface="Franklin Gothic Medium"/>
            </a:endParaRPr>
          </a:p>
          <a:p>
            <a:pPr algn="just"/>
            <a:endParaRPr lang="es-ES" dirty="0">
              <a:latin typeface="Franklin Gothic Medium"/>
            </a:endParaRPr>
          </a:p>
        </p:txBody>
      </p:sp>
      <p:pic>
        <p:nvPicPr>
          <p:cNvPr id="1026" name="Picture 2" descr="Congreso Nacional aprobó el proyecto de ley que crea el Servicio Nacional  de Reinserción Social Juven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5877" y="1192503"/>
            <a:ext cx="3718280" cy="336191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681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31" y="5526642"/>
            <a:ext cx="12241231" cy="1331358"/>
          </a:xfrm>
          <a:prstGeom prst="rect">
            <a:avLst/>
          </a:prstGeom>
        </p:spPr>
      </p:pic>
      <p:pic>
        <p:nvPicPr>
          <p:cNvPr id="20" name="Imagen 19"/>
          <p:cNvPicPr>
            <a:picLocks noChangeAspect="1"/>
          </p:cNvPicPr>
          <p:nvPr/>
        </p:nvPicPr>
        <p:blipFill rotWithShape="1">
          <a:blip r:embed="rId3">
            <a:alphaModFix amt="7000"/>
            <a:extLst>
              <a:ext uri="{28A0092B-C50C-407E-A947-70E740481C1C}">
                <a14:useLocalDpi xmlns:a14="http://schemas.microsoft.com/office/drawing/2010/main" val="0"/>
              </a:ext>
            </a:extLst>
          </a:blip>
          <a:srcRect r="54423"/>
          <a:stretch/>
        </p:blipFill>
        <p:spPr>
          <a:xfrm>
            <a:off x="-602246" y="5182389"/>
            <a:ext cx="2679515" cy="2063930"/>
          </a:xfrm>
          <a:prstGeom prst="rect">
            <a:avLst/>
          </a:prstGeom>
          <a:noFill/>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8371" y="5471557"/>
            <a:ext cx="2285991" cy="1482089"/>
          </a:xfrm>
          <a:prstGeom prst="rect">
            <a:avLst/>
          </a:prstGeom>
        </p:spPr>
      </p:pic>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1681" y="5721911"/>
            <a:ext cx="2250552" cy="790087"/>
          </a:xfrm>
          <a:prstGeom prst="rect">
            <a:avLst/>
          </a:prstGeom>
        </p:spPr>
      </p:pic>
      <p:sp>
        <p:nvSpPr>
          <p:cNvPr id="21" name="Rectángulo 20"/>
          <p:cNvSpPr/>
          <p:nvPr/>
        </p:nvSpPr>
        <p:spPr>
          <a:xfrm>
            <a:off x="5665846" y="1431458"/>
            <a:ext cx="1288869" cy="45719"/>
          </a:xfrm>
          <a:prstGeom prst="rect">
            <a:avLst/>
          </a:prstGeom>
          <a:solidFill>
            <a:srgbClr val="4B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4BC5FF"/>
              </a:solidFill>
            </a:endParaRPr>
          </a:p>
        </p:txBody>
      </p:sp>
      <p:cxnSp>
        <p:nvCxnSpPr>
          <p:cNvPr id="25" name="Conector recto 24"/>
          <p:cNvCxnSpPr/>
          <p:nvPr/>
        </p:nvCxnSpPr>
        <p:spPr>
          <a:xfrm>
            <a:off x="9542269" y="5817159"/>
            <a:ext cx="0" cy="836022"/>
          </a:xfrm>
          <a:prstGeom prst="line">
            <a:avLst/>
          </a:prstGeom>
          <a:ln w="3175">
            <a:solidFill>
              <a:schemeClr val="bg1">
                <a:alpha val="16000"/>
              </a:schemeClr>
            </a:solidFill>
          </a:ln>
        </p:spPr>
        <p:style>
          <a:lnRef idx="1">
            <a:schemeClr val="accent1"/>
          </a:lnRef>
          <a:fillRef idx="0">
            <a:schemeClr val="accent1"/>
          </a:fillRef>
          <a:effectRef idx="0">
            <a:schemeClr val="accent1"/>
          </a:effectRef>
          <a:fontRef idx="minor">
            <a:schemeClr val="tx1"/>
          </a:fontRef>
        </p:style>
      </p:cxnSp>
      <p:sp>
        <p:nvSpPr>
          <p:cNvPr id="18" name="CuadroTexto 17"/>
          <p:cNvSpPr txBox="1"/>
          <p:nvPr/>
        </p:nvSpPr>
        <p:spPr>
          <a:xfrm>
            <a:off x="957319" y="387692"/>
            <a:ext cx="6506440" cy="1077218"/>
          </a:xfrm>
          <a:prstGeom prst="rect">
            <a:avLst/>
          </a:prstGeom>
          <a:noFill/>
        </p:spPr>
        <p:txBody>
          <a:bodyPr wrap="square" rtlCol="0">
            <a:spAutoFit/>
          </a:bodyPr>
          <a:lstStyle/>
          <a:p>
            <a:pPr algn="ctr"/>
            <a:r>
              <a:rPr lang="es-ES_tradnl" sz="3200" dirty="0" smtClean="0">
                <a:solidFill>
                  <a:schemeClr val="accent1">
                    <a:lumMod val="75000"/>
                  </a:schemeClr>
                </a:solidFill>
                <a:latin typeface="Verdana" charset="0"/>
                <a:ea typeface="Verdana" charset="0"/>
                <a:cs typeface="Verdana" charset="0"/>
              </a:rPr>
              <a:t>Principales Características de la Ley</a:t>
            </a:r>
            <a:endParaRPr lang="es-ES_tradnl" sz="5400" dirty="0">
              <a:solidFill>
                <a:schemeClr val="accent1">
                  <a:lumMod val="75000"/>
                </a:schemeClr>
              </a:solidFill>
              <a:latin typeface="Verdana" charset="0"/>
              <a:ea typeface="Verdana" charset="0"/>
              <a:cs typeface="Verdana" charset="0"/>
            </a:endParaRPr>
          </a:p>
        </p:txBody>
      </p:sp>
      <p:sp>
        <p:nvSpPr>
          <p:cNvPr id="3" name="CuadroTexto 2">
            <a:extLst>
              <a:ext uri="{FF2B5EF4-FFF2-40B4-BE49-F238E27FC236}">
                <a16:creationId xmlns:a16="http://schemas.microsoft.com/office/drawing/2014/main" id="{C6B1EC9B-E6C6-9737-54A2-37962DA937B7}"/>
              </a:ext>
            </a:extLst>
          </p:cNvPr>
          <p:cNvSpPr txBox="1"/>
          <p:nvPr/>
        </p:nvSpPr>
        <p:spPr>
          <a:xfrm>
            <a:off x="819085" y="1082520"/>
            <a:ext cx="10602894" cy="3970318"/>
          </a:xfrm>
          <a:prstGeom prst="rect">
            <a:avLst/>
          </a:prstGeom>
          <a:noFill/>
        </p:spPr>
        <p:txBody>
          <a:bodyPr wrap="square" lIns="91440" tIns="45720" rIns="91440" bIns="45720" rtlCol="0" anchor="t">
            <a:spAutoFit/>
          </a:bodyPr>
          <a:lstStyle/>
          <a:p>
            <a:pPr marL="285750" indent="-285750" algn="just">
              <a:buFont typeface="Wingdings" panose="05000000000000000000" pitchFamily="2" charset="2"/>
              <a:buChar char="ü"/>
            </a:pPr>
            <a:endParaRPr lang="es-ES" dirty="0">
              <a:latin typeface="Franklin Gothic Medium"/>
            </a:endParaRPr>
          </a:p>
          <a:p>
            <a:pPr marL="285750" indent="-285750" algn="just">
              <a:buFont typeface="Wingdings" panose="05000000000000000000" pitchFamily="2" charset="2"/>
              <a:buChar char="ü"/>
            </a:pPr>
            <a:endParaRPr lang="es-ES" dirty="0">
              <a:latin typeface="Franklin Gothic Medium"/>
            </a:endParaRPr>
          </a:p>
          <a:p>
            <a:pPr marL="285750" indent="-285750" algn="just">
              <a:lnSpc>
                <a:spcPct val="200000"/>
              </a:lnSpc>
              <a:buFont typeface="Wingdings" panose="05000000000000000000" pitchFamily="2" charset="2"/>
              <a:buChar char="ü"/>
            </a:pPr>
            <a:r>
              <a:rPr lang="es-ES" dirty="0" smtClean="0">
                <a:latin typeface="Franklin Gothic Book" panose="020B0503020102020204" pitchFamily="34" charset="0"/>
              </a:rPr>
              <a:t> Establece procedimientos, fiscales y defensores especializados.</a:t>
            </a:r>
          </a:p>
          <a:p>
            <a:pPr marL="285750" indent="-285750" algn="just">
              <a:lnSpc>
                <a:spcPct val="200000"/>
              </a:lnSpc>
              <a:buFont typeface="Wingdings" panose="05000000000000000000" pitchFamily="2" charset="2"/>
              <a:buChar char="ü"/>
            </a:pPr>
            <a:r>
              <a:rPr lang="es-ES" dirty="0" smtClean="0">
                <a:latin typeface="Franklin Gothic Book" panose="020B0503020102020204" pitchFamily="34" charset="0"/>
              </a:rPr>
              <a:t>Programas de reinserción: Abordan la mayor cantidad de factores que contribuyeron al involucramiento delictivo, con el objetivo de disminuir la probabilidad de reincidencia y promover el cambio hacia conductas prosociales.</a:t>
            </a:r>
            <a:endParaRPr lang="es-ES" dirty="0">
              <a:latin typeface="Franklin Gothic Book" panose="020B0503020102020204" pitchFamily="34" charset="0"/>
            </a:endParaRPr>
          </a:p>
          <a:p>
            <a:pPr marL="285750" indent="-285750" algn="just">
              <a:lnSpc>
                <a:spcPct val="200000"/>
              </a:lnSpc>
              <a:buFont typeface="Wingdings" panose="05000000000000000000" pitchFamily="2" charset="2"/>
              <a:buChar char="ü"/>
            </a:pPr>
            <a:r>
              <a:rPr lang="es-ES" dirty="0" smtClean="0">
                <a:latin typeface="Franklin Gothic Book" panose="020B0503020102020204" pitchFamily="34" charset="0"/>
              </a:rPr>
              <a:t>Contempla un amplio catálogo de sanciones: privativas y no privativas de libertad.</a:t>
            </a:r>
          </a:p>
          <a:p>
            <a:pPr marL="285750" indent="-285750" algn="just">
              <a:lnSpc>
                <a:spcPct val="200000"/>
              </a:lnSpc>
              <a:buFont typeface="Wingdings" panose="05000000000000000000" pitchFamily="2" charset="2"/>
              <a:buChar char="ü"/>
            </a:pPr>
            <a:r>
              <a:rPr lang="es-ES" dirty="0" smtClean="0">
                <a:latin typeface="Franklin Gothic Book" panose="020B0503020102020204" pitchFamily="34" charset="0"/>
              </a:rPr>
              <a:t>Las penas privativas de libertad se establecen para los delitos más graves. </a:t>
            </a:r>
          </a:p>
        </p:txBody>
      </p:sp>
    </p:spTree>
    <p:extLst>
      <p:ext uri="{BB962C8B-B14F-4D97-AF65-F5344CB8AC3E}">
        <p14:creationId xmlns:p14="http://schemas.microsoft.com/office/powerpoint/2010/main" val="891281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adroTexto 17"/>
          <p:cNvSpPr txBox="1"/>
          <p:nvPr/>
        </p:nvSpPr>
        <p:spPr>
          <a:xfrm>
            <a:off x="2077269" y="1484346"/>
            <a:ext cx="7106488" cy="1077218"/>
          </a:xfrm>
          <a:prstGeom prst="rect">
            <a:avLst/>
          </a:prstGeom>
          <a:noFill/>
        </p:spPr>
        <p:txBody>
          <a:bodyPr wrap="square" lIns="91440" tIns="45720" rIns="91440" bIns="45720" rtlCol="0" anchor="t">
            <a:spAutoFit/>
          </a:bodyPr>
          <a:lstStyle/>
          <a:p>
            <a:pPr algn="ctr"/>
            <a:r>
              <a:rPr lang="es-ES_tradnl" sz="3200" dirty="0" smtClean="0">
                <a:solidFill>
                  <a:schemeClr val="accent1">
                    <a:lumMod val="75000"/>
                  </a:schemeClr>
                </a:solidFill>
                <a:latin typeface="Verdana"/>
                <a:ea typeface="Verdana"/>
                <a:cs typeface="Verdana" charset="0"/>
              </a:rPr>
              <a:t>Si cometes un delito  o crimen tienes derecho a:</a:t>
            </a:r>
            <a:endParaRPr lang="es-ES_tradnl" sz="3200" dirty="0">
              <a:solidFill>
                <a:schemeClr val="accent1">
                  <a:lumMod val="75000"/>
                </a:schemeClr>
              </a:solidFill>
              <a:latin typeface="Verdana" charset="0"/>
              <a:ea typeface="Verdana" charset="0"/>
              <a:cs typeface="Verdana"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31" y="0"/>
            <a:ext cx="12241231" cy="1331358"/>
          </a:xfrm>
          <a:prstGeom prst="rect">
            <a:avLst/>
          </a:prstGeom>
        </p:spPr>
      </p:pic>
      <p:grpSp>
        <p:nvGrpSpPr>
          <p:cNvPr id="7" name="Agrupar 6"/>
          <p:cNvGrpSpPr/>
          <p:nvPr/>
        </p:nvGrpSpPr>
        <p:grpSpPr>
          <a:xfrm>
            <a:off x="1031922" y="290517"/>
            <a:ext cx="3790289" cy="836022"/>
            <a:chOff x="7961531" y="290517"/>
            <a:chExt cx="3790289" cy="836022"/>
          </a:xfrm>
        </p:grpSpPr>
        <p:pic>
          <p:nvPicPr>
            <p:cNvPr id="14" name="Imagen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1531" y="368570"/>
              <a:ext cx="1900470" cy="667186"/>
            </a:xfrm>
            <a:prstGeom prst="rect">
              <a:avLst/>
            </a:prstGeom>
          </p:spPr>
        </p:pic>
        <p:pic>
          <p:nvPicPr>
            <p:cNvPr id="16" name="Imagen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8194" y="473725"/>
              <a:ext cx="1563626" cy="451861"/>
            </a:xfrm>
            <a:prstGeom prst="rect">
              <a:avLst/>
            </a:prstGeom>
          </p:spPr>
        </p:pic>
        <p:cxnSp>
          <p:nvCxnSpPr>
            <p:cNvPr id="19" name="Conector recto 18"/>
            <p:cNvCxnSpPr/>
            <p:nvPr/>
          </p:nvCxnSpPr>
          <p:spPr>
            <a:xfrm>
              <a:off x="9973570" y="290517"/>
              <a:ext cx="0" cy="836022"/>
            </a:xfrm>
            <a:prstGeom prst="line">
              <a:avLst/>
            </a:prstGeom>
            <a:ln w="3175">
              <a:solidFill>
                <a:schemeClr val="bg1">
                  <a:alpha val="16000"/>
                </a:schemeClr>
              </a:solidFill>
            </a:ln>
          </p:spPr>
          <p:style>
            <a:lnRef idx="1">
              <a:schemeClr val="accent1"/>
            </a:lnRef>
            <a:fillRef idx="0">
              <a:schemeClr val="accent1"/>
            </a:fillRef>
            <a:effectRef idx="0">
              <a:schemeClr val="accent1"/>
            </a:effectRef>
            <a:fontRef idx="minor">
              <a:schemeClr val="tx1"/>
            </a:fontRef>
          </p:style>
        </p:cxnSp>
      </p:grpSp>
      <p:pic>
        <p:nvPicPr>
          <p:cNvPr id="15" name="Imagen 14"/>
          <p:cNvPicPr>
            <a:picLocks noChangeAspect="1"/>
          </p:cNvPicPr>
          <p:nvPr/>
        </p:nvPicPr>
        <p:blipFill rotWithShape="1">
          <a:blip r:embed="rId3">
            <a:alphaModFix amt="7000"/>
            <a:extLst>
              <a:ext uri="{28A0092B-C50C-407E-A947-70E740481C1C}">
                <a14:useLocalDpi xmlns:a14="http://schemas.microsoft.com/office/drawing/2010/main" val="0"/>
              </a:ext>
            </a:extLst>
          </a:blip>
          <a:srcRect r="54423"/>
          <a:stretch/>
        </p:blipFill>
        <p:spPr>
          <a:xfrm>
            <a:off x="-602246" y="-344253"/>
            <a:ext cx="2679515" cy="2063930"/>
          </a:xfrm>
          <a:prstGeom prst="rect">
            <a:avLst/>
          </a:prstGeom>
          <a:noFill/>
        </p:spPr>
      </p:pic>
      <p:pic>
        <p:nvPicPr>
          <p:cNvPr id="20" name="Imagen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2233" y="509874"/>
            <a:ext cx="5562203" cy="1015643"/>
          </a:xfrm>
          <a:prstGeom prst="rect">
            <a:avLst/>
          </a:prstGeom>
        </p:spPr>
      </p:pic>
      <p:sp>
        <p:nvSpPr>
          <p:cNvPr id="2" name="Nube 1"/>
          <p:cNvSpPr/>
          <p:nvPr/>
        </p:nvSpPr>
        <p:spPr>
          <a:xfrm>
            <a:off x="437321" y="3231004"/>
            <a:ext cx="2019632" cy="1245580"/>
          </a:xfrm>
          <a:prstGeom prst="cloud">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CL"/>
          </a:p>
        </p:txBody>
      </p:sp>
      <p:sp>
        <p:nvSpPr>
          <p:cNvPr id="3" name="CuadroTexto 2"/>
          <p:cNvSpPr txBox="1"/>
          <p:nvPr/>
        </p:nvSpPr>
        <p:spPr>
          <a:xfrm flipH="1">
            <a:off x="640320" y="3477994"/>
            <a:ext cx="1633754" cy="646331"/>
          </a:xfrm>
          <a:prstGeom prst="rect">
            <a:avLst/>
          </a:prstGeom>
          <a:noFill/>
        </p:spPr>
        <p:txBody>
          <a:bodyPr wrap="square" rtlCol="0">
            <a:spAutoFit/>
          </a:bodyPr>
          <a:lstStyle/>
          <a:p>
            <a:pPr algn="just"/>
            <a:r>
              <a:rPr lang="es-CL" sz="1200" dirty="0" smtClean="0">
                <a:solidFill>
                  <a:schemeClr val="accent1">
                    <a:lumMod val="75000"/>
                  </a:schemeClr>
                </a:solidFill>
              </a:rPr>
              <a:t>Derecho a un defensor público especializado y atención gratuita</a:t>
            </a:r>
            <a:endParaRPr lang="es-CL" sz="1200" dirty="0">
              <a:solidFill>
                <a:schemeClr val="accent1">
                  <a:lumMod val="75000"/>
                </a:schemeClr>
              </a:solidFill>
            </a:endParaRPr>
          </a:p>
        </p:txBody>
      </p:sp>
      <p:sp>
        <p:nvSpPr>
          <p:cNvPr id="22" name="Nube 21"/>
          <p:cNvSpPr/>
          <p:nvPr/>
        </p:nvSpPr>
        <p:spPr>
          <a:xfrm>
            <a:off x="5161884" y="2798112"/>
            <a:ext cx="2474495" cy="1336838"/>
          </a:xfrm>
          <a:prstGeom prst="cloud">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CL"/>
          </a:p>
        </p:txBody>
      </p:sp>
      <p:sp>
        <p:nvSpPr>
          <p:cNvPr id="24" name="CuadroTexto 23"/>
          <p:cNvSpPr txBox="1"/>
          <p:nvPr/>
        </p:nvSpPr>
        <p:spPr>
          <a:xfrm flipH="1">
            <a:off x="5485356" y="2907119"/>
            <a:ext cx="1633754" cy="1015663"/>
          </a:xfrm>
          <a:prstGeom prst="rect">
            <a:avLst/>
          </a:prstGeom>
          <a:noFill/>
        </p:spPr>
        <p:txBody>
          <a:bodyPr wrap="square" rtlCol="0">
            <a:spAutoFit/>
          </a:bodyPr>
          <a:lstStyle/>
          <a:p>
            <a:pPr algn="just"/>
            <a:r>
              <a:rPr lang="es-CL" sz="1200" dirty="0" smtClean="0">
                <a:solidFill>
                  <a:schemeClr val="accent1">
                    <a:lumMod val="75000"/>
                  </a:schemeClr>
                </a:solidFill>
              </a:rPr>
              <a:t>Deben informarte tus derechos al momento de ser detenido y ser tratados con dignidad y respeto</a:t>
            </a:r>
            <a:endParaRPr lang="es-CL" sz="1200" dirty="0">
              <a:solidFill>
                <a:schemeClr val="accent1">
                  <a:lumMod val="75000"/>
                </a:schemeClr>
              </a:solidFill>
            </a:endParaRPr>
          </a:p>
        </p:txBody>
      </p:sp>
      <p:sp>
        <p:nvSpPr>
          <p:cNvPr id="25" name="Nube 24"/>
          <p:cNvSpPr/>
          <p:nvPr/>
        </p:nvSpPr>
        <p:spPr>
          <a:xfrm>
            <a:off x="2453025" y="4726276"/>
            <a:ext cx="2827676" cy="1542553"/>
          </a:xfrm>
          <a:prstGeom prst="cloud">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CL"/>
          </a:p>
        </p:txBody>
      </p:sp>
      <p:sp>
        <p:nvSpPr>
          <p:cNvPr id="27" name="Nube 26"/>
          <p:cNvSpPr/>
          <p:nvPr/>
        </p:nvSpPr>
        <p:spPr>
          <a:xfrm>
            <a:off x="8330609" y="4656039"/>
            <a:ext cx="2355943" cy="1363097"/>
          </a:xfrm>
          <a:prstGeom prst="cloud">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CL"/>
          </a:p>
        </p:txBody>
      </p:sp>
      <p:sp>
        <p:nvSpPr>
          <p:cNvPr id="28" name="Nube 27"/>
          <p:cNvSpPr/>
          <p:nvPr/>
        </p:nvSpPr>
        <p:spPr>
          <a:xfrm>
            <a:off x="9463437" y="2410489"/>
            <a:ext cx="2539707" cy="1594425"/>
          </a:xfrm>
          <a:prstGeom prst="cloud">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CL"/>
          </a:p>
        </p:txBody>
      </p:sp>
      <p:sp>
        <p:nvSpPr>
          <p:cNvPr id="30" name="CuadroTexto 29"/>
          <p:cNvSpPr txBox="1"/>
          <p:nvPr/>
        </p:nvSpPr>
        <p:spPr>
          <a:xfrm flipH="1">
            <a:off x="2932392" y="5082053"/>
            <a:ext cx="2043063" cy="830997"/>
          </a:xfrm>
          <a:prstGeom prst="rect">
            <a:avLst/>
          </a:prstGeom>
          <a:noFill/>
        </p:spPr>
        <p:txBody>
          <a:bodyPr wrap="square" rtlCol="0">
            <a:spAutoFit/>
          </a:bodyPr>
          <a:lstStyle/>
          <a:p>
            <a:pPr algn="just"/>
            <a:r>
              <a:rPr lang="es-CL" sz="1200" dirty="0" smtClean="0">
                <a:solidFill>
                  <a:schemeClr val="accent1">
                    <a:lumMod val="75000"/>
                  </a:schemeClr>
                </a:solidFill>
              </a:rPr>
              <a:t>Tienes derecho a que te traten como inocente,  mientras no haya una condena que diga lo contrario</a:t>
            </a:r>
            <a:endParaRPr lang="es-CL" sz="1200" dirty="0">
              <a:solidFill>
                <a:schemeClr val="accent1">
                  <a:lumMod val="75000"/>
                </a:schemeClr>
              </a:solidFill>
            </a:endParaRPr>
          </a:p>
        </p:txBody>
      </p:sp>
      <p:sp>
        <p:nvSpPr>
          <p:cNvPr id="32" name="CuadroTexto 31"/>
          <p:cNvSpPr txBox="1"/>
          <p:nvPr/>
        </p:nvSpPr>
        <p:spPr>
          <a:xfrm flipH="1">
            <a:off x="8542688" y="4955664"/>
            <a:ext cx="2043063" cy="646331"/>
          </a:xfrm>
          <a:prstGeom prst="rect">
            <a:avLst/>
          </a:prstGeom>
          <a:noFill/>
        </p:spPr>
        <p:txBody>
          <a:bodyPr wrap="square" rtlCol="0">
            <a:spAutoFit/>
          </a:bodyPr>
          <a:lstStyle/>
          <a:p>
            <a:pPr algn="just"/>
            <a:r>
              <a:rPr lang="es-CL" sz="1200" dirty="0" smtClean="0">
                <a:solidFill>
                  <a:schemeClr val="accent1">
                    <a:lumMod val="75000"/>
                  </a:schemeClr>
                </a:solidFill>
              </a:rPr>
              <a:t>Tienes derecho a avisar un familiar o quien tu desees, que has sido detenido </a:t>
            </a:r>
            <a:endParaRPr lang="es-CL" sz="1200" dirty="0">
              <a:solidFill>
                <a:schemeClr val="accent1">
                  <a:lumMod val="75000"/>
                </a:schemeClr>
              </a:solidFill>
            </a:endParaRPr>
          </a:p>
        </p:txBody>
      </p:sp>
      <p:sp>
        <p:nvSpPr>
          <p:cNvPr id="33" name="CuadroTexto 32"/>
          <p:cNvSpPr txBox="1"/>
          <p:nvPr/>
        </p:nvSpPr>
        <p:spPr>
          <a:xfrm flipH="1">
            <a:off x="9711758" y="2798112"/>
            <a:ext cx="2043063" cy="646331"/>
          </a:xfrm>
          <a:prstGeom prst="rect">
            <a:avLst/>
          </a:prstGeom>
          <a:noFill/>
        </p:spPr>
        <p:txBody>
          <a:bodyPr wrap="square" rtlCol="0">
            <a:spAutoFit/>
          </a:bodyPr>
          <a:lstStyle/>
          <a:p>
            <a:pPr algn="just"/>
            <a:r>
              <a:rPr lang="es-CL" sz="1200" dirty="0" smtClean="0">
                <a:solidFill>
                  <a:schemeClr val="accent1">
                    <a:lumMod val="75000"/>
                  </a:schemeClr>
                </a:solidFill>
              </a:rPr>
              <a:t>Tienes derecho permanecer separado de los adultos. Estar en silencio y no declarar</a:t>
            </a:r>
            <a:endParaRPr lang="es-CL" sz="1200" dirty="0">
              <a:solidFill>
                <a:schemeClr val="accent1">
                  <a:lumMod val="75000"/>
                </a:schemeClr>
              </a:solidFill>
            </a:endParaRPr>
          </a:p>
        </p:txBody>
      </p:sp>
    </p:spTree>
    <p:extLst>
      <p:ext uri="{BB962C8B-B14F-4D97-AF65-F5344CB8AC3E}">
        <p14:creationId xmlns:p14="http://schemas.microsoft.com/office/powerpoint/2010/main" val="1989993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p:cNvSpPr/>
          <p:nvPr/>
        </p:nvSpPr>
        <p:spPr>
          <a:xfrm>
            <a:off x="3533342" y="1773213"/>
            <a:ext cx="1288869" cy="87086"/>
          </a:xfrm>
          <a:prstGeom prst="rect">
            <a:avLst/>
          </a:prstGeom>
          <a:solidFill>
            <a:srgbClr val="4B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4BC5FF"/>
              </a:solidFill>
            </a:endParaRPr>
          </a:p>
        </p:txBody>
      </p:sp>
      <p:sp>
        <p:nvSpPr>
          <p:cNvPr id="18" name="CuadroTexto 17"/>
          <p:cNvSpPr txBox="1"/>
          <p:nvPr/>
        </p:nvSpPr>
        <p:spPr>
          <a:xfrm>
            <a:off x="-180486" y="1524369"/>
            <a:ext cx="4325285" cy="584775"/>
          </a:xfrm>
          <a:prstGeom prst="rect">
            <a:avLst/>
          </a:prstGeom>
          <a:noFill/>
        </p:spPr>
        <p:txBody>
          <a:bodyPr wrap="square" lIns="91440" tIns="45720" rIns="91440" bIns="45720" rtlCol="0" anchor="t">
            <a:spAutoFit/>
          </a:bodyPr>
          <a:lstStyle/>
          <a:p>
            <a:pPr algn="ctr"/>
            <a:r>
              <a:rPr lang="es-ES_tradnl" sz="3200" dirty="0" smtClean="0">
                <a:solidFill>
                  <a:schemeClr val="accent1">
                    <a:lumMod val="75000"/>
                  </a:schemeClr>
                </a:solidFill>
                <a:latin typeface="Verdana"/>
                <a:ea typeface="Verdana"/>
                <a:cs typeface="Verdana" charset="0"/>
              </a:rPr>
              <a:t>Proceso Penal </a:t>
            </a:r>
            <a:endParaRPr lang="es-ES_tradnl" sz="3200" dirty="0">
              <a:solidFill>
                <a:schemeClr val="accent1">
                  <a:lumMod val="75000"/>
                </a:schemeClr>
              </a:solidFill>
              <a:latin typeface="Verdana" charset="0"/>
              <a:ea typeface="Verdana" charset="0"/>
              <a:cs typeface="Verdana"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31" y="0"/>
            <a:ext cx="12241231" cy="1331358"/>
          </a:xfrm>
          <a:prstGeom prst="rect">
            <a:avLst/>
          </a:prstGeom>
        </p:spPr>
      </p:pic>
      <p:grpSp>
        <p:nvGrpSpPr>
          <p:cNvPr id="7" name="Agrupar 6"/>
          <p:cNvGrpSpPr/>
          <p:nvPr/>
        </p:nvGrpSpPr>
        <p:grpSpPr>
          <a:xfrm>
            <a:off x="1031922" y="290517"/>
            <a:ext cx="3790289" cy="836022"/>
            <a:chOff x="7961531" y="290517"/>
            <a:chExt cx="3790289" cy="836022"/>
          </a:xfrm>
        </p:grpSpPr>
        <p:pic>
          <p:nvPicPr>
            <p:cNvPr id="14" name="Imagen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1531" y="368570"/>
              <a:ext cx="1900470" cy="667186"/>
            </a:xfrm>
            <a:prstGeom prst="rect">
              <a:avLst/>
            </a:prstGeom>
          </p:spPr>
        </p:pic>
        <p:pic>
          <p:nvPicPr>
            <p:cNvPr id="16" name="Imagen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8194" y="473725"/>
              <a:ext cx="1563626" cy="451861"/>
            </a:xfrm>
            <a:prstGeom prst="rect">
              <a:avLst/>
            </a:prstGeom>
          </p:spPr>
        </p:pic>
        <p:cxnSp>
          <p:nvCxnSpPr>
            <p:cNvPr id="19" name="Conector recto 18"/>
            <p:cNvCxnSpPr/>
            <p:nvPr/>
          </p:nvCxnSpPr>
          <p:spPr>
            <a:xfrm>
              <a:off x="9973570" y="290517"/>
              <a:ext cx="0" cy="836022"/>
            </a:xfrm>
            <a:prstGeom prst="line">
              <a:avLst/>
            </a:prstGeom>
            <a:ln w="3175">
              <a:solidFill>
                <a:schemeClr val="bg1">
                  <a:alpha val="16000"/>
                </a:schemeClr>
              </a:solidFill>
            </a:ln>
          </p:spPr>
          <p:style>
            <a:lnRef idx="1">
              <a:schemeClr val="accent1"/>
            </a:lnRef>
            <a:fillRef idx="0">
              <a:schemeClr val="accent1"/>
            </a:fillRef>
            <a:effectRef idx="0">
              <a:schemeClr val="accent1"/>
            </a:effectRef>
            <a:fontRef idx="minor">
              <a:schemeClr val="tx1"/>
            </a:fontRef>
          </p:style>
        </p:cxnSp>
      </p:grpSp>
      <p:pic>
        <p:nvPicPr>
          <p:cNvPr id="15" name="Imagen 14"/>
          <p:cNvPicPr>
            <a:picLocks noChangeAspect="1"/>
          </p:cNvPicPr>
          <p:nvPr/>
        </p:nvPicPr>
        <p:blipFill rotWithShape="1">
          <a:blip r:embed="rId3">
            <a:alphaModFix amt="7000"/>
            <a:extLst>
              <a:ext uri="{28A0092B-C50C-407E-A947-70E740481C1C}">
                <a14:useLocalDpi xmlns:a14="http://schemas.microsoft.com/office/drawing/2010/main" val="0"/>
              </a:ext>
            </a:extLst>
          </a:blip>
          <a:srcRect r="54423"/>
          <a:stretch/>
        </p:blipFill>
        <p:spPr>
          <a:xfrm>
            <a:off x="-602246" y="-344253"/>
            <a:ext cx="2679515" cy="2063930"/>
          </a:xfrm>
          <a:prstGeom prst="rect">
            <a:avLst/>
          </a:prstGeom>
          <a:noFill/>
        </p:spPr>
      </p:pic>
      <p:pic>
        <p:nvPicPr>
          <p:cNvPr id="20" name="Imagen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2233" y="509874"/>
            <a:ext cx="5562203" cy="1015643"/>
          </a:xfrm>
          <a:prstGeom prst="rect">
            <a:avLst/>
          </a:prstGeom>
        </p:spPr>
      </p:pic>
      <p:sp>
        <p:nvSpPr>
          <p:cNvPr id="21" name="CuadroTexto 20">
            <a:extLst>
              <a:ext uri="{FF2B5EF4-FFF2-40B4-BE49-F238E27FC236}">
                <a16:creationId xmlns:a16="http://schemas.microsoft.com/office/drawing/2014/main" id="{C6B1EC9B-E6C6-9737-54A2-37962DA937B7}"/>
              </a:ext>
            </a:extLst>
          </p:cNvPr>
          <p:cNvSpPr txBox="1"/>
          <p:nvPr/>
        </p:nvSpPr>
        <p:spPr>
          <a:xfrm>
            <a:off x="609174" y="2161532"/>
            <a:ext cx="11255262" cy="5493812"/>
          </a:xfrm>
          <a:prstGeom prst="rect">
            <a:avLst/>
          </a:prstGeom>
          <a:noFill/>
        </p:spPr>
        <p:txBody>
          <a:bodyPr wrap="square" lIns="91440" tIns="45720" rIns="91440" bIns="45720" rtlCol="0" anchor="t">
            <a:spAutoFit/>
          </a:bodyPr>
          <a:lstStyle/>
          <a:p>
            <a:pPr algn="ctr"/>
            <a:r>
              <a:rPr lang="es-ES" b="1" u="sng" dirty="0" smtClean="0">
                <a:solidFill>
                  <a:schemeClr val="accent1">
                    <a:lumMod val="75000"/>
                  </a:schemeClr>
                </a:solidFill>
                <a:latin typeface="Franklin Gothic Book" panose="020B0503020102020204" pitchFamily="34" charset="0"/>
              </a:rPr>
              <a:t>Medidas </a:t>
            </a:r>
            <a:r>
              <a:rPr lang="es-ES" b="1" u="sng" dirty="0">
                <a:solidFill>
                  <a:schemeClr val="accent1">
                    <a:lumMod val="75000"/>
                  </a:schemeClr>
                </a:solidFill>
                <a:latin typeface="Franklin Gothic Book" panose="020B0503020102020204" pitchFamily="34" charset="0"/>
              </a:rPr>
              <a:t>Cautelares</a:t>
            </a:r>
          </a:p>
          <a:p>
            <a:pPr algn="just"/>
            <a:r>
              <a:rPr lang="es-ES" b="1" dirty="0" smtClean="0">
                <a:solidFill>
                  <a:schemeClr val="accent6">
                    <a:lumMod val="75000"/>
                  </a:schemeClr>
                </a:solidFill>
                <a:latin typeface="Franklin Gothic Book" panose="020B0503020102020204" pitchFamily="34" charset="0"/>
              </a:rPr>
              <a:t> </a:t>
            </a:r>
            <a:r>
              <a:rPr lang="es-ES" dirty="0" smtClean="0">
                <a:latin typeface="Franklin Gothic Book" panose="020B0503020102020204" pitchFamily="34" charset="0"/>
              </a:rPr>
              <a:t>El tribunal las puede ordenar mientras se realiza la investigación. Los jóvenes se encuentran en calidad de “imputados” y los ampara el principio de presunción de la inocencia. </a:t>
            </a:r>
          </a:p>
          <a:p>
            <a:pPr algn="just"/>
            <a:endParaRPr lang="es-ES" dirty="0" smtClean="0">
              <a:latin typeface="Franklin Gothic Book" panose="020B0503020102020204" pitchFamily="34" charset="0"/>
            </a:endParaRPr>
          </a:p>
          <a:p>
            <a:pPr algn="ctr"/>
            <a:r>
              <a:rPr lang="es-ES" b="1" u="sng" dirty="0" smtClean="0">
                <a:solidFill>
                  <a:schemeClr val="accent1">
                    <a:lumMod val="75000"/>
                  </a:schemeClr>
                </a:solidFill>
                <a:latin typeface="Franklin Gothic Book" panose="020B0503020102020204" pitchFamily="34" charset="0"/>
              </a:rPr>
              <a:t>No privativas de libertad </a:t>
            </a:r>
          </a:p>
          <a:p>
            <a:pPr marL="285750" indent="-285750" algn="just">
              <a:lnSpc>
                <a:spcPct val="150000"/>
              </a:lnSpc>
              <a:buClr>
                <a:schemeClr val="tx1"/>
              </a:buClr>
              <a:buSzPct val="100000"/>
              <a:buFont typeface="Wingdings" panose="05000000000000000000" pitchFamily="2" charset="2"/>
              <a:buChar char="Ø"/>
            </a:pPr>
            <a:r>
              <a:rPr lang="es-ES" b="1" dirty="0" smtClean="0">
                <a:solidFill>
                  <a:schemeClr val="tx1">
                    <a:lumMod val="95000"/>
                    <a:lumOff val="5000"/>
                  </a:schemeClr>
                </a:solidFill>
                <a:latin typeface="Franklin Gothic Book" panose="020B0503020102020204" pitchFamily="34" charset="0"/>
              </a:rPr>
              <a:t>Medida Cautelar Ambulatoria: </a:t>
            </a:r>
            <a:r>
              <a:rPr lang="es-ES" dirty="0" smtClean="0">
                <a:latin typeface="Franklin Gothic Book" panose="020B0503020102020204" pitchFamily="34" charset="0"/>
              </a:rPr>
              <a:t>Quedan sujetos a la vigilancia por parte de un delegado. Esto significa que están acompañados durante toda la etapa de investigación, con el fin de asegurar que el joven esté presente en todas las actuaciones y diligencias que requiere el proceso penal.</a:t>
            </a:r>
          </a:p>
          <a:p>
            <a:pPr marL="285750" indent="-285750" algn="just">
              <a:lnSpc>
                <a:spcPct val="150000"/>
              </a:lnSpc>
              <a:buClr>
                <a:schemeClr val="tx1"/>
              </a:buClr>
              <a:buSzPct val="100000"/>
              <a:buFont typeface="Wingdings" panose="05000000000000000000" pitchFamily="2" charset="2"/>
              <a:buChar char="Ø"/>
            </a:pPr>
            <a:r>
              <a:rPr lang="es-ES" dirty="0">
                <a:latin typeface="Franklin Gothic Book" panose="020B0503020102020204" pitchFamily="34" charset="0"/>
              </a:rPr>
              <a:t> </a:t>
            </a:r>
            <a:r>
              <a:rPr lang="es-ES" dirty="0" smtClean="0">
                <a:latin typeface="Franklin Gothic Book" panose="020B0503020102020204" pitchFamily="34" charset="0"/>
              </a:rPr>
              <a:t>Obligación de presentarte periódicamente ante juez o autoridad que él designe. (Firma mensual, semanal)</a:t>
            </a:r>
          </a:p>
          <a:p>
            <a:pPr marL="285750" indent="-285750" algn="just">
              <a:lnSpc>
                <a:spcPct val="150000"/>
              </a:lnSpc>
              <a:buClr>
                <a:schemeClr val="tx1"/>
              </a:buClr>
              <a:buSzPct val="100000"/>
              <a:buFont typeface="Wingdings" panose="05000000000000000000" pitchFamily="2" charset="2"/>
              <a:buChar char="Ø"/>
            </a:pPr>
            <a:r>
              <a:rPr lang="es-ES" dirty="0" smtClean="0">
                <a:latin typeface="Franklin Gothic Book" panose="020B0503020102020204" pitchFamily="34" charset="0"/>
              </a:rPr>
              <a:t>Arraigo nacional.</a:t>
            </a:r>
          </a:p>
          <a:p>
            <a:pPr marL="285750" indent="-285750" algn="just">
              <a:lnSpc>
                <a:spcPct val="150000"/>
              </a:lnSpc>
              <a:buClr>
                <a:schemeClr val="tx1"/>
              </a:buClr>
              <a:buSzPct val="100000"/>
              <a:buFont typeface="Wingdings" panose="05000000000000000000" pitchFamily="2" charset="2"/>
              <a:buChar char="Ø"/>
            </a:pPr>
            <a:r>
              <a:rPr lang="es-ES" dirty="0" smtClean="0">
                <a:latin typeface="Franklin Gothic Book" panose="020B0503020102020204" pitchFamily="34" charset="0"/>
              </a:rPr>
              <a:t>Prohibición de asistir a ciertos recintos o espectáculos públicos.</a:t>
            </a:r>
          </a:p>
          <a:p>
            <a:pPr marL="285750" indent="-285750" algn="just">
              <a:lnSpc>
                <a:spcPct val="150000"/>
              </a:lnSpc>
              <a:buClr>
                <a:schemeClr val="tx1"/>
              </a:buClr>
              <a:buSzPct val="100000"/>
              <a:buFont typeface="Wingdings" panose="05000000000000000000" pitchFamily="2" charset="2"/>
              <a:buChar char="Ø"/>
            </a:pPr>
            <a:r>
              <a:rPr lang="es-ES" dirty="0" smtClean="0">
                <a:latin typeface="Franklin Gothic Book" panose="020B0503020102020204" pitchFamily="34" charset="0"/>
              </a:rPr>
              <a:t>Prohibición de aproximarse a víctima o su familia.</a:t>
            </a:r>
          </a:p>
          <a:p>
            <a:pPr marL="285750" indent="-285750" algn="just">
              <a:buClr>
                <a:schemeClr val="tx1"/>
              </a:buClr>
              <a:buSzPct val="100000"/>
              <a:buFont typeface="Wingdings" panose="05000000000000000000" pitchFamily="2" charset="2"/>
              <a:buChar char="Ø"/>
            </a:pPr>
            <a:endParaRPr lang="es-ES" dirty="0" smtClean="0">
              <a:latin typeface="Franklin Gothic Book" panose="020B0503020102020204" pitchFamily="34" charset="0"/>
            </a:endParaRPr>
          </a:p>
          <a:p>
            <a:pPr marL="285750" indent="-285750" algn="just">
              <a:buClr>
                <a:schemeClr val="tx1"/>
              </a:buClr>
              <a:buSzPct val="100000"/>
              <a:buFont typeface="Wingdings" panose="05000000000000000000" pitchFamily="2" charset="2"/>
              <a:buChar char="Ø"/>
            </a:pPr>
            <a:endParaRPr lang="es-ES" dirty="0" smtClean="0">
              <a:latin typeface="Franklin Gothic Book" panose="020B0503020102020204" pitchFamily="34" charset="0"/>
            </a:endParaRPr>
          </a:p>
          <a:p>
            <a:pPr marL="285750" indent="-285750" algn="just">
              <a:buClr>
                <a:schemeClr val="tx1"/>
              </a:buClr>
              <a:buSzPct val="100000"/>
              <a:buFont typeface="Wingdings" panose="05000000000000000000" pitchFamily="2" charset="2"/>
              <a:buChar char="Ø"/>
            </a:pPr>
            <a:endParaRPr lang="es-ES" dirty="0" smtClean="0">
              <a:latin typeface="Franklin Gothic Book" panose="020B0503020102020204" pitchFamily="34" charset="0"/>
            </a:endParaRPr>
          </a:p>
          <a:p>
            <a:pPr algn="just"/>
            <a:endParaRPr lang="es-ES" dirty="0">
              <a:latin typeface="Franklin Gothic Medium"/>
            </a:endParaRPr>
          </a:p>
        </p:txBody>
      </p:sp>
    </p:spTree>
    <p:extLst>
      <p:ext uri="{BB962C8B-B14F-4D97-AF65-F5344CB8AC3E}">
        <p14:creationId xmlns:p14="http://schemas.microsoft.com/office/powerpoint/2010/main" val="3429610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p:cNvSpPr/>
          <p:nvPr/>
        </p:nvSpPr>
        <p:spPr>
          <a:xfrm>
            <a:off x="3533342" y="1773213"/>
            <a:ext cx="1288869" cy="87086"/>
          </a:xfrm>
          <a:prstGeom prst="rect">
            <a:avLst/>
          </a:prstGeom>
          <a:solidFill>
            <a:srgbClr val="4B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4BC5FF"/>
              </a:solidFill>
            </a:endParaRPr>
          </a:p>
        </p:txBody>
      </p:sp>
      <p:sp>
        <p:nvSpPr>
          <p:cNvPr id="18" name="CuadroTexto 17"/>
          <p:cNvSpPr txBox="1"/>
          <p:nvPr/>
        </p:nvSpPr>
        <p:spPr>
          <a:xfrm>
            <a:off x="-180486" y="1524369"/>
            <a:ext cx="4325285" cy="584775"/>
          </a:xfrm>
          <a:prstGeom prst="rect">
            <a:avLst/>
          </a:prstGeom>
          <a:noFill/>
        </p:spPr>
        <p:txBody>
          <a:bodyPr wrap="square" lIns="91440" tIns="45720" rIns="91440" bIns="45720" rtlCol="0" anchor="t">
            <a:spAutoFit/>
          </a:bodyPr>
          <a:lstStyle/>
          <a:p>
            <a:pPr algn="ctr"/>
            <a:r>
              <a:rPr lang="es-ES_tradnl" sz="3200" dirty="0" smtClean="0">
                <a:solidFill>
                  <a:schemeClr val="accent1">
                    <a:lumMod val="75000"/>
                  </a:schemeClr>
                </a:solidFill>
                <a:latin typeface="Verdana"/>
                <a:ea typeface="Verdana"/>
                <a:cs typeface="Verdana" charset="0"/>
              </a:rPr>
              <a:t>Proceso Penal </a:t>
            </a:r>
            <a:endParaRPr lang="es-ES_tradnl" sz="3200" dirty="0">
              <a:solidFill>
                <a:schemeClr val="accent1">
                  <a:lumMod val="75000"/>
                </a:schemeClr>
              </a:solidFill>
              <a:latin typeface="Verdana" charset="0"/>
              <a:ea typeface="Verdana" charset="0"/>
              <a:cs typeface="Verdana"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31" y="0"/>
            <a:ext cx="12241231" cy="1331358"/>
          </a:xfrm>
          <a:prstGeom prst="rect">
            <a:avLst/>
          </a:prstGeom>
        </p:spPr>
      </p:pic>
      <p:grpSp>
        <p:nvGrpSpPr>
          <p:cNvPr id="7" name="Agrupar 6"/>
          <p:cNvGrpSpPr/>
          <p:nvPr/>
        </p:nvGrpSpPr>
        <p:grpSpPr>
          <a:xfrm>
            <a:off x="1031922" y="290517"/>
            <a:ext cx="3790289" cy="836022"/>
            <a:chOff x="7961531" y="290517"/>
            <a:chExt cx="3790289" cy="836022"/>
          </a:xfrm>
        </p:grpSpPr>
        <p:pic>
          <p:nvPicPr>
            <p:cNvPr id="14" name="Imagen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1531" y="368570"/>
              <a:ext cx="1900470" cy="667186"/>
            </a:xfrm>
            <a:prstGeom prst="rect">
              <a:avLst/>
            </a:prstGeom>
          </p:spPr>
        </p:pic>
        <p:pic>
          <p:nvPicPr>
            <p:cNvPr id="16" name="Imagen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8194" y="473725"/>
              <a:ext cx="1563626" cy="451861"/>
            </a:xfrm>
            <a:prstGeom prst="rect">
              <a:avLst/>
            </a:prstGeom>
          </p:spPr>
        </p:pic>
        <p:cxnSp>
          <p:nvCxnSpPr>
            <p:cNvPr id="19" name="Conector recto 18"/>
            <p:cNvCxnSpPr/>
            <p:nvPr/>
          </p:nvCxnSpPr>
          <p:spPr>
            <a:xfrm>
              <a:off x="9973570" y="290517"/>
              <a:ext cx="0" cy="836022"/>
            </a:xfrm>
            <a:prstGeom prst="line">
              <a:avLst/>
            </a:prstGeom>
            <a:ln w="3175">
              <a:solidFill>
                <a:schemeClr val="bg1">
                  <a:alpha val="16000"/>
                </a:schemeClr>
              </a:solidFill>
            </a:ln>
          </p:spPr>
          <p:style>
            <a:lnRef idx="1">
              <a:schemeClr val="accent1"/>
            </a:lnRef>
            <a:fillRef idx="0">
              <a:schemeClr val="accent1"/>
            </a:fillRef>
            <a:effectRef idx="0">
              <a:schemeClr val="accent1"/>
            </a:effectRef>
            <a:fontRef idx="minor">
              <a:schemeClr val="tx1"/>
            </a:fontRef>
          </p:style>
        </p:cxnSp>
      </p:grpSp>
      <p:pic>
        <p:nvPicPr>
          <p:cNvPr id="15" name="Imagen 14"/>
          <p:cNvPicPr>
            <a:picLocks noChangeAspect="1"/>
          </p:cNvPicPr>
          <p:nvPr/>
        </p:nvPicPr>
        <p:blipFill rotWithShape="1">
          <a:blip r:embed="rId3">
            <a:alphaModFix amt="7000"/>
            <a:extLst>
              <a:ext uri="{28A0092B-C50C-407E-A947-70E740481C1C}">
                <a14:useLocalDpi xmlns:a14="http://schemas.microsoft.com/office/drawing/2010/main" val="0"/>
              </a:ext>
            </a:extLst>
          </a:blip>
          <a:srcRect r="54423"/>
          <a:stretch/>
        </p:blipFill>
        <p:spPr>
          <a:xfrm>
            <a:off x="-602246" y="-344253"/>
            <a:ext cx="2679515" cy="2063930"/>
          </a:xfrm>
          <a:prstGeom prst="rect">
            <a:avLst/>
          </a:prstGeom>
          <a:noFill/>
        </p:spPr>
      </p:pic>
      <p:pic>
        <p:nvPicPr>
          <p:cNvPr id="20" name="Imagen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2233" y="509874"/>
            <a:ext cx="5562203" cy="1015643"/>
          </a:xfrm>
          <a:prstGeom prst="rect">
            <a:avLst/>
          </a:prstGeom>
        </p:spPr>
      </p:pic>
      <p:sp>
        <p:nvSpPr>
          <p:cNvPr id="21" name="CuadroTexto 20">
            <a:extLst>
              <a:ext uri="{FF2B5EF4-FFF2-40B4-BE49-F238E27FC236}">
                <a16:creationId xmlns:a16="http://schemas.microsoft.com/office/drawing/2014/main" id="{C6B1EC9B-E6C6-9737-54A2-37962DA937B7}"/>
              </a:ext>
            </a:extLst>
          </p:cNvPr>
          <p:cNvSpPr txBox="1"/>
          <p:nvPr/>
        </p:nvSpPr>
        <p:spPr>
          <a:xfrm>
            <a:off x="609174" y="2161532"/>
            <a:ext cx="11255262" cy="3416320"/>
          </a:xfrm>
          <a:prstGeom prst="rect">
            <a:avLst/>
          </a:prstGeom>
          <a:noFill/>
        </p:spPr>
        <p:txBody>
          <a:bodyPr wrap="square" lIns="91440" tIns="45720" rIns="91440" bIns="45720" rtlCol="0" anchor="t">
            <a:spAutoFit/>
          </a:bodyPr>
          <a:lstStyle/>
          <a:p>
            <a:pPr algn="ctr"/>
            <a:r>
              <a:rPr lang="es-ES" b="1" u="sng" dirty="0" smtClean="0">
                <a:solidFill>
                  <a:schemeClr val="accent1">
                    <a:lumMod val="75000"/>
                  </a:schemeClr>
                </a:solidFill>
                <a:latin typeface="Franklin Gothic Book" panose="020B0503020102020204" pitchFamily="34" charset="0"/>
              </a:rPr>
              <a:t>Privativas de libertad: </a:t>
            </a:r>
          </a:p>
          <a:p>
            <a:pPr algn="just"/>
            <a:r>
              <a:rPr lang="es-ES" b="1" u="sng" dirty="0" smtClean="0">
                <a:solidFill>
                  <a:schemeClr val="tx1">
                    <a:lumMod val="95000"/>
                    <a:lumOff val="5000"/>
                  </a:schemeClr>
                </a:solidFill>
                <a:latin typeface="Franklin Gothic Book" panose="020B0503020102020204" pitchFamily="34" charset="0"/>
              </a:rPr>
              <a:t>Privación de libertad total:</a:t>
            </a:r>
          </a:p>
          <a:p>
            <a:pPr marL="285750" indent="-285750" algn="just">
              <a:buFont typeface="Arial" panose="020B0604020202020204" pitchFamily="34" charset="0"/>
              <a:buChar char="•"/>
            </a:pPr>
            <a:r>
              <a:rPr lang="es-ES" b="1" dirty="0" smtClean="0">
                <a:solidFill>
                  <a:schemeClr val="accent1"/>
                </a:solidFill>
                <a:latin typeface="Franklin Gothic Book" panose="020B0503020102020204" pitchFamily="34" charset="0"/>
              </a:rPr>
              <a:t>Internación </a:t>
            </a:r>
            <a:r>
              <a:rPr lang="es-ES" b="1" dirty="0">
                <a:solidFill>
                  <a:schemeClr val="accent1"/>
                </a:solidFill>
                <a:latin typeface="Franklin Gothic Book" panose="020B0503020102020204" pitchFamily="34" charset="0"/>
              </a:rPr>
              <a:t>Provisoria: </a:t>
            </a:r>
            <a:r>
              <a:rPr lang="es-ES" dirty="0" smtClean="0">
                <a:latin typeface="Franklin Gothic Book" panose="020B0503020102020204" pitchFamily="34" charset="0"/>
              </a:rPr>
              <a:t>Se ejecuta en Centros de Internación Provisoria (CIP). Es una medida excepcional ya que deja al joven privado de libertad. Se les entrega apoyo educativo, psicosocial, servicios de salud y talleres recreativos-deportivos.</a:t>
            </a:r>
          </a:p>
          <a:p>
            <a:pPr algn="just"/>
            <a:endParaRPr lang="es-ES" dirty="0" smtClean="0">
              <a:solidFill>
                <a:schemeClr val="accent1"/>
              </a:solidFill>
              <a:latin typeface="Franklin Gothic Book" panose="020B0503020102020204" pitchFamily="34" charset="0"/>
            </a:endParaRPr>
          </a:p>
          <a:p>
            <a:pPr marL="285750" indent="-285750" algn="just">
              <a:buFont typeface="Arial" panose="020B0604020202020204" pitchFamily="34" charset="0"/>
              <a:buChar char="•"/>
            </a:pPr>
            <a:r>
              <a:rPr lang="es-ES" b="1" dirty="0">
                <a:solidFill>
                  <a:schemeClr val="accent1"/>
                </a:solidFill>
                <a:latin typeface="Franklin Gothic Book" panose="020B0503020102020204" pitchFamily="34" charset="0"/>
              </a:rPr>
              <a:t>Arresto domiciliario </a:t>
            </a:r>
            <a:r>
              <a:rPr lang="es-ES" b="1" dirty="0" smtClean="0">
                <a:solidFill>
                  <a:schemeClr val="accent1"/>
                </a:solidFill>
                <a:latin typeface="Franklin Gothic Book" panose="020B0503020102020204" pitchFamily="34" charset="0"/>
              </a:rPr>
              <a:t>total: </a:t>
            </a:r>
            <a:r>
              <a:rPr lang="es-ES" dirty="0" smtClean="0">
                <a:solidFill>
                  <a:schemeClr val="tx1">
                    <a:lumMod val="95000"/>
                    <a:lumOff val="5000"/>
                  </a:schemeClr>
                </a:solidFill>
                <a:latin typeface="Franklin Gothic Book" panose="020B0503020102020204" pitchFamily="34" charset="0"/>
              </a:rPr>
              <a:t>Encierro durante las 24 horas del día en el domicilio de la persona.</a:t>
            </a:r>
            <a:endParaRPr lang="es-ES" b="1" dirty="0">
              <a:solidFill>
                <a:schemeClr val="tx1">
                  <a:lumMod val="95000"/>
                  <a:lumOff val="5000"/>
                </a:schemeClr>
              </a:solidFill>
              <a:latin typeface="Franklin Gothic Book" panose="020B0503020102020204" pitchFamily="34" charset="0"/>
            </a:endParaRPr>
          </a:p>
          <a:p>
            <a:pPr algn="just"/>
            <a:endParaRPr lang="es-ES" dirty="0">
              <a:latin typeface="Franklin Gothic Medium"/>
            </a:endParaRPr>
          </a:p>
          <a:p>
            <a:pPr algn="just"/>
            <a:r>
              <a:rPr lang="es-ES" u="sng" dirty="0" smtClean="0">
                <a:latin typeface="Franklin Gothic Medium"/>
              </a:rPr>
              <a:t>Privación de libertad parcial:</a:t>
            </a:r>
          </a:p>
          <a:p>
            <a:pPr marL="285750" indent="-285750" algn="just">
              <a:buFont typeface="Arial" panose="020B0604020202020204" pitchFamily="34" charset="0"/>
              <a:buChar char="•"/>
            </a:pPr>
            <a:r>
              <a:rPr lang="es-ES" b="1" dirty="0">
                <a:solidFill>
                  <a:schemeClr val="accent1"/>
                </a:solidFill>
                <a:latin typeface="Franklin Gothic Book" panose="020B0503020102020204" pitchFamily="34" charset="0"/>
              </a:rPr>
              <a:t>Arresto domiciliario </a:t>
            </a:r>
            <a:r>
              <a:rPr lang="es-ES" b="1" dirty="0" smtClean="0">
                <a:solidFill>
                  <a:schemeClr val="accent1"/>
                </a:solidFill>
                <a:latin typeface="Franklin Gothic Book" panose="020B0503020102020204" pitchFamily="34" charset="0"/>
              </a:rPr>
              <a:t>nocturno: </a:t>
            </a:r>
            <a:r>
              <a:rPr lang="es-ES" dirty="0" smtClean="0">
                <a:solidFill>
                  <a:schemeClr val="tx1">
                    <a:lumMod val="95000"/>
                    <a:lumOff val="5000"/>
                  </a:schemeClr>
                </a:solidFill>
                <a:latin typeface="Franklin Gothic Book" panose="020B0503020102020204" pitchFamily="34" charset="0"/>
              </a:rPr>
              <a:t>Encierro en el domicilio de la persona, entre las 22 horas de cada día hasta las 06 de la mañana del día siguiente.</a:t>
            </a:r>
            <a:endParaRPr lang="es-ES" b="1" dirty="0">
              <a:solidFill>
                <a:schemeClr val="tx1">
                  <a:lumMod val="95000"/>
                  <a:lumOff val="5000"/>
                </a:schemeClr>
              </a:solidFill>
              <a:latin typeface="Franklin Gothic Book" panose="020B0503020102020204" pitchFamily="34" charset="0"/>
            </a:endParaRPr>
          </a:p>
          <a:p>
            <a:pPr algn="just"/>
            <a:endParaRPr lang="es-ES" dirty="0">
              <a:latin typeface="Franklin Gothic Medium"/>
            </a:endParaRPr>
          </a:p>
        </p:txBody>
      </p:sp>
    </p:spTree>
    <p:extLst>
      <p:ext uri="{BB962C8B-B14F-4D97-AF65-F5344CB8AC3E}">
        <p14:creationId xmlns:p14="http://schemas.microsoft.com/office/powerpoint/2010/main" val="3650312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p:cNvSpPr/>
          <p:nvPr/>
        </p:nvSpPr>
        <p:spPr>
          <a:xfrm>
            <a:off x="5657798" y="1787126"/>
            <a:ext cx="1288869" cy="87086"/>
          </a:xfrm>
          <a:prstGeom prst="rect">
            <a:avLst/>
          </a:prstGeom>
          <a:solidFill>
            <a:srgbClr val="4B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4BC5FF"/>
              </a:solidFill>
            </a:endParaRPr>
          </a:p>
        </p:txBody>
      </p:sp>
      <p:sp>
        <p:nvSpPr>
          <p:cNvPr id="18" name="CuadroTexto 17"/>
          <p:cNvSpPr txBox="1"/>
          <p:nvPr/>
        </p:nvSpPr>
        <p:spPr>
          <a:xfrm>
            <a:off x="204911" y="1514874"/>
            <a:ext cx="7625194" cy="584775"/>
          </a:xfrm>
          <a:prstGeom prst="rect">
            <a:avLst/>
          </a:prstGeom>
          <a:noFill/>
        </p:spPr>
        <p:txBody>
          <a:bodyPr wrap="square" lIns="91440" tIns="45720" rIns="91440" bIns="45720" rtlCol="0" anchor="t">
            <a:spAutoFit/>
          </a:bodyPr>
          <a:lstStyle/>
          <a:p>
            <a:pPr algn="just"/>
            <a:r>
              <a:rPr lang="es-ES_tradnl" sz="3200" dirty="0" smtClean="0">
                <a:solidFill>
                  <a:schemeClr val="accent1">
                    <a:lumMod val="75000"/>
                  </a:schemeClr>
                </a:solidFill>
                <a:latin typeface="Verdana"/>
                <a:ea typeface="Verdana"/>
                <a:cs typeface="Verdana" charset="0"/>
              </a:rPr>
              <a:t>Proceso Penal: Sanciones </a:t>
            </a:r>
            <a:endParaRPr lang="es-ES_tradnl" sz="3200" dirty="0">
              <a:solidFill>
                <a:schemeClr val="accent1">
                  <a:lumMod val="75000"/>
                </a:schemeClr>
              </a:solidFill>
              <a:latin typeface="Verdana" charset="0"/>
              <a:ea typeface="Verdana" charset="0"/>
              <a:cs typeface="Verdana"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31" y="0"/>
            <a:ext cx="12241231" cy="1331358"/>
          </a:xfrm>
          <a:prstGeom prst="rect">
            <a:avLst/>
          </a:prstGeom>
        </p:spPr>
      </p:pic>
      <p:grpSp>
        <p:nvGrpSpPr>
          <p:cNvPr id="7" name="Agrupar 6"/>
          <p:cNvGrpSpPr/>
          <p:nvPr/>
        </p:nvGrpSpPr>
        <p:grpSpPr>
          <a:xfrm>
            <a:off x="1031922" y="290517"/>
            <a:ext cx="3790289" cy="836022"/>
            <a:chOff x="7961531" y="290517"/>
            <a:chExt cx="3790289" cy="836022"/>
          </a:xfrm>
        </p:grpSpPr>
        <p:pic>
          <p:nvPicPr>
            <p:cNvPr id="14" name="Imagen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1531" y="368570"/>
              <a:ext cx="1900470" cy="667186"/>
            </a:xfrm>
            <a:prstGeom prst="rect">
              <a:avLst/>
            </a:prstGeom>
          </p:spPr>
        </p:pic>
        <p:pic>
          <p:nvPicPr>
            <p:cNvPr id="16" name="Imagen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8194" y="473725"/>
              <a:ext cx="1563626" cy="451861"/>
            </a:xfrm>
            <a:prstGeom prst="rect">
              <a:avLst/>
            </a:prstGeom>
          </p:spPr>
        </p:pic>
        <p:cxnSp>
          <p:nvCxnSpPr>
            <p:cNvPr id="19" name="Conector recto 18"/>
            <p:cNvCxnSpPr/>
            <p:nvPr/>
          </p:nvCxnSpPr>
          <p:spPr>
            <a:xfrm>
              <a:off x="9973570" y="290517"/>
              <a:ext cx="0" cy="836022"/>
            </a:xfrm>
            <a:prstGeom prst="line">
              <a:avLst/>
            </a:prstGeom>
            <a:ln w="3175">
              <a:solidFill>
                <a:schemeClr val="bg1">
                  <a:alpha val="16000"/>
                </a:schemeClr>
              </a:solidFill>
            </a:ln>
          </p:spPr>
          <p:style>
            <a:lnRef idx="1">
              <a:schemeClr val="accent1"/>
            </a:lnRef>
            <a:fillRef idx="0">
              <a:schemeClr val="accent1"/>
            </a:fillRef>
            <a:effectRef idx="0">
              <a:schemeClr val="accent1"/>
            </a:effectRef>
            <a:fontRef idx="minor">
              <a:schemeClr val="tx1"/>
            </a:fontRef>
          </p:style>
        </p:cxnSp>
      </p:grpSp>
      <p:pic>
        <p:nvPicPr>
          <p:cNvPr id="20" name="Imagen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2233" y="509874"/>
            <a:ext cx="5562203" cy="1015643"/>
          </a:xfrm>
          <a:prstGeom prst="rect">
            <a:avLst/>
          </a:prstGeom>
        </p:spPr>
      </p:pic>
      <p:sp>
        <p:nvSpPr>
          <p:cNvPr id="21" name="CuadroTexto 20">
            <a:extLst>
              <a:ext uri="{FF2B5EF4-FFF2-40B4-BE49-F238E27FC236}">
                <a16:creationId xmlns:a16="http://schemas.microsoft.com/office/drawing/2014/main" id="{C6B1EC9B-E6C6-9737-54A2-37962DA937B7}"/>
              </a:ext>
            </a:extLst>
          </p:cNvPr>
          <p:cNvSpPr txBox="1"/>
          <p:nvPr/>
        </p:nvSpPr>
        <p:spPr>
          <a:xfrm>
            <a:off x="3516182" y="1776483"/>
            <a:ext cx="6000173" cy="646331"/>
          </a:xfrm>
          <a:prstGeom prst="rect">
            <a:avLst/>
          </a:prstGeom>
          <a:noFill/>
        </p:spPr>
        <p:txBody>
          <a:bodyPr wrap="square" lIns="91440" tIns="45720" rIns="91440" bIns="45720" rtlCol="0" anchor="t">
            <a:spAutoFit/>
          </a:bodyPr>
          <a:lstStyle/>
          <a:p>
            <a:pPr algn="just"/>
            <a:endParaRPr lang="es-ES" dirty="0">
              <a:latin typeface="Franklin Gothic Medium"/>
            </a:endParaRPr>
          </a:p>
          <a:p>
            <a:pPr algn="just"/>
            <a:endParaRPr lang="es-ES" dirty="0">
              <a:latin typeface="Franklin Gothic Medium"/>
            </a:endParaRPr>
          </a:p>
        </p:txBody>
      </p:sp>
      <p:sp>
        <p:nvSpPr>
          <p:cNvPr id="4" name="AutoShape 6" descr="Imágenes de Sanciones - Descarga gratuita en Freepi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6" name="Imagen 5"/>
          <p:cNvPicPr>
            <a:picLocks noChangeAspect="1"/>
          </p:cNvPicPr>
          <p:nvPr/>
        </p:nvPicPr>
        <p:blipFill>
          <a:blip r:embed="rId6"/>
          <a:stretch>
            <a:fillRect/>
          </a:stretch>
        </p:blipFill>
        <p:spPr>
          <a:xfrm>
            <a:off x="8071685" y="2024445"/>
            <a:ext cx="3328401" cy="3328401"/>
          </a:xfrm>
          <a:prstGeom prst="rect">
            <a:avLst/>
          </a:prstGeom>
        </p:spPr>
      </p:pic>
      <p:sp>
        <p:nvSpPr>
          <p:cNvPr id="8" name="CuadroTexto 7"/>
          <p:cNvSpPr txBox="1"/>
          <p:nvPr/>
        </p:nvSpPr>
        <p:spPr>
          <a:xfrm>
            <a:off x="307975" y="2188824"/>
            <a:ext cx="6208294" cy="4308872"/>
          </a:xfrm>
          <a:prstGeom prst="rect">
            <a:avLst/>
          </a:prstGeom>
          <a:noFill/>
        </p:spPr>
        <p:txBody>
          <a:bodyPr wrap="square" rtlCol="0">
            <a:spAutoFit/>
          </a:bodyPr>
          <a:lstStyle/>
          <a:p>
            <a:r>
              <a:rPr lang="es-ES" dirty="0" smtClean="0">
                <a:latin typeface="Franklin Gothic Book" panose="020B0503020102020204" pitchFamily="34" charset="0"/>
              </a:rPr>
              <a:t>Pueden ser privativas o no de libertad. Los jóvenes pasan a ser “condenados”:</a:t>
            </a:r>
          </a:p>
          <a:p>
            <a:endParaRPr lang="es-ES" b="1" dirty="0" smtClean="0">
              <a:latin typeface="Franklin Gothic Book" panose="020B0503020102020204" pitchFamily="34" charset="0"/>
            </a:endParaRPr>
          </a:p>
          <a:p>
            <a:pPr marL="285750" indent="-285750">
              <a:buFont typeface="Wingdings" panose="05000000000000000000" pitchFamily="2" charset="2"/>
              <a:buChar char="Ø"/>
            </a:pPr>
            <a:r>
              <a:rPr lang="es-ES" b="1" dirty="0" smtClean="0">
                <a:solidFill>
                  <a:schemeClr val="accent1">
                    <a:lumMod val="75000"/>
                  </a:schemeClr>
                </a:solidFill>
                <a:latin typeface="Franklin Gothic Book" panose="020B0503020102020204" pitchFamily="34" charset="0"/>
              </a:rPr>
              <a:t>No privativas de libertad:</a:t>
            </a:r>
          </a:p>
          <a:p>
            <a:pPr marL="285750" indent="-285750">
              <a:buFont typeface="Wingdings" panose="05000000000000000000" pitchFamily="2" charset="2"/>
              <a:buChar char="Ø"/>
            </a:pPr>
            <a:endParaRPr lang="es-ES" b="1" dirty="0">
              <a:solidFill>
                <a:schemeClr val="accent6">
                  <a:lumMod val="75000"/>
                </a:schemeClr>
              </a:solidFill>
              <a:latin typeface="Franklin Gothic Book" panose="020B0503020102020204" pitchFamily="34" charset="0"/>
            </a:endParaRPr>
          </a:p>
          <a:p>
            <a:pPr marL="914400" lvl="1" indent="-457200">
              <a:buFont typeface="+mj-lt"/>
              <a:buAutoNum type="alphaLcParenR"/>
            </a:pPr>
            <a:r>
              <a:rPr lang="es-ES" b="1" dirty="0">
                <a:solidFill>
                  <a:schemeClr val="accent1"/>
                </a:solidFill>
                <a:latin typeface="Franklin Gothic Book" panose="020B0503020102020204" pitchFamily="34" charset="0"/>
              </a:rPr>
              <a:t>Servicios </a:t>
            </a:r>
            <a:r>
              <a:rPr lang="es-ES" b="1" dirty="0" smtClean="0">
                <a:solidFill>
                  <a:schemeClr val="accent1"/>
                </a:solidFill>
                <a:latin typeface="Franklin Gothic Book" panose="020B0503020102020204" pitchFamily="34" charset="0"/>
              </a:rPr>
              <a:t>en beneficio de la comunidad: </a:t>
            </a:r>
            <a:r>
              <a:rPr lang="es-ES" dirty="0" smtClean="0">
                <a:latin typeface="Franklin Gothic Book" panose="020B0503020102020204" pitchFamily="34" charset="0"/>
              </a:rPr>
              <a:t>Joven realiza actividades de servicio, no remuneradas y en favor de un colectivo</a:t>
            </a:r>
          </a:p>
          <a:p>
            <a:pPr lvl="1"/>
            <a:endParaRPr lang="es-ES" b="1" dirty="0" smtClean="0">
              <a:solidFill>
                <a:schemeClr val="accent6">
                  <a:lumMod val="75000"/>
                </a:schemeClr>
              </a:solidFill>
              <a:latin typeface="Franklin Gothic Book" panose="020B0503020102020204" pitchFamily="34" charset="0"/>
            </a:endParaRPr>
          </a:p>
          <a:p>
            <a:pPr marL="914400" lvl="1" indent="-457200">
              <a:buFont typeface="+mj-lt"/>
              <a:buAutoNum type="alphaLcParenR" startAt="2"/>
            </a:pPr>
            <a:r>
              <a:rPr lang="es-ES" b="1" dirty="0" smtClean="0">
                <a:solidFill>
                  <a:schemeClr val="accent1"/>
                </a:solidFill>
                <a:latin typeface="Franklin Gothic Book" panose="020B0503020102020204" pitchFamily="34" charset="0"/>
              </a:rPr>
              <a:t>Reparación del daño</a:t>
            </a:r>
            <a:r>
              <a:rPr lang="es-ES" b="1" dirty="0" smtClean="0">
                <a:solidFill>
                  <a:schemeClr val="accent6">
                    <a:lumMod val="75000"/>
                  </a:schemeClr>
                </a:solidFill>
                <a:latin typeface="Franklin Gothic Book" panose="020B0503020102020204" pitchFamily="34" charset="0"/>
              </a:rPr>
              <a:t>: </a:t>
            </a:r>
            <a:r>
              <a:rPr lang="es-ES" dirty="0" smtClean="0">
                <a:latin typeface="Franklin Gothic Book" panose="020B0503020102020204" pitchFamily="34" charset="0"/>
              </a:rPr>
              <a:t>Joven debe subsanar a la/s víctimas, por medio de una prestación de dinero, la restitución o reposición de la cosa u objeto de la infracción. </a:t>
            </a:r>
            <a:endParaRPr lang="es-ES" b="1" dirty="0" smtClean="0">
              <a:solidFill>
                <a:schemeClr val="accent6">
                  <a:lumMod val="75000"/>
                </a:schemeClr>
              </a:solidFill>
              <a:latin typeface="Franklin Gothic Book" panose="020B0503020102020204" pitchFamily="34" charset="0"/>
            </a:endParaRPr>
          </a:p>
          <a:p>
            <a:endParaRPr lang="es-ES" sz="2000" b="1" dirty="0" smtClean="0">
              <a:solidFill>
                <a:schemeClr val="accent2">
                  <a:lumMod val="75000"/>
                </a:schemeClr>
              </a:solidFill>
            </a:endParaRPr>
          </a:p>
          <a:p>
            <a:pPr marL="285750" indent="-285750">
              <a:buFont typeface="Wingdings" panose="05000000000000000000" pitchFamily="2" charset="2"/>
              <a:buChar char="Ø"/>
            </a:pPr>
            <a:endParaRPr lang="es-CL" sz="2000" b="1" dirty="0">
              <a:solidFill>
                <a:schemeClr val="accent2">
                  <a:lumMod val="75000"/>
                </a:schemeClr>
              </a:solidFill>
            </a:endParaRPr>
          </a:p>
        </p:txBody>
      </p:sp>
    </p:spTree>
    <p:extLst>
      <p:ext uri="{BB962C8B-B14F-4D97-AF65-F5344CB8AC3E}">
        <p14:creationId xmlns:p14="http://schemas.microsoft.com/office/powerpoint/2010/main" val="18765361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1261</TotalTime>
  <Words>1049</Words>
  <Application>Microsoft Office PowerPoint</Application>
  <PresentationFormat>Panorámica</PresentationFormat>
  <Paragraphs>91</Paragraphs>
  <Slides>19</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19</vt:i4>
      </vt:variant>
    </vt:vector>
  </HeadingPairs>
  <TitlesOfParts>
    <vt:vector size="27" baseType="lpstr">
      <vt:lpstr>Arial</vt:lpstr>
      <vt:lpstr>Calibri</vt:lpstr>
      <vt:lpstr>Calibri Light</vt:lpstr>
      <vt:lpstr>Franklin Gothic Book</vt:lpstr>
      <vt:lpstr>Franklin Gothic Medium</vt:lpstr>
      <vt:lpstr>Verdana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Nicole Andrea Quintero Gutierrez</cp:lastModifiedBy>
  <cp:revision>130</cp:revision>
  <dcterms:created xsi:type="dcterms:W3CDTF">2024-01-16T18:16:52Z</dcterms:created>
  <dcterms:modified xsi:type="dcterms:W3CDTF">2024-07-10T13:36:27Z</dcterms:modified>
</cp:coreProperties>
</file>